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3" r:id="rId2"/>
    <p:sldId id="274" r:id="rId3"/>
    <p:sldId id="276" r:id="rId4"/>
    <p:sldId id="275" r:id="rId5"/>
    <p:sldId id="279" r:id="rId6"/>
    <p:sldId id="256" r:id="rId7"/>
    <p:sldId id="257" r:id="rId8"/>
    <p:sldId id="258" r:id="rId9"/>
    <p:sldId id="266" r:id="rId10"/>
    <p:sldId id="259" r:id="rId11"/>
    <p:sldId id="260" r:id="rId12"/>
    <p:sldId id="261" r:id="rId13"/>
    <p:sldId id="262" r:id="rId14"/>
    <p:sldId id="267" r:id="rId15"/>
    <p:sldId id="263" r:id="rId16"/>
    <p:sldId id="264" r:id="rId17"/>
    <p:sldId id="265" r:id="rId18"/>
    <p:sldId id="268" r:id="rId19"/>
    <p:sldId id="270" r:id="rId20"/>
    <p:sldId id="278" r:id="rId21"/>
    <p:sldId id="269" r:id="rId22"/>
    <p:sldId id="277" r:id="rId23"/>
    <p:sldId id="272" r:id="rId24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306" y="-96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56AF0-5830-4726-880A-7B24306FC3FF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59CF6-2F82-4FD2-9B30-E9BC8223594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59CF6-2F82-4FD2-9B30-E9BC82235944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1925" y="274639"/>
            <a:ext cx="3473499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430" y="274639"/>
            <a:ext cx="10222481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430" y="1600201"/>
            <a:ext cx="6847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7434" y="1600201"/>
            <a:ext cx="684799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t="-22000" r="-1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C5B7A-D5A1-42CB-93DC-3B10EEF2379E}" type="datetimeFigureOut">
              <a:rPr lang="en-US" smtClean="0"/>
              <a:pPr/>
              <a:t>1/18/2020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53FA4-97A8-45C9-AB26-DEA4D7D4D31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5225" y="304800"/>
            <a:ext cx="7010400" cy="14478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kalerkantho_com-17-06-17-11.jpg"/>
          <p:cNvPicPr>
            <a:picLocks noChangeAspect="1"/>
          </p:cNvPicPr>
          <p:nvPr/>
        </p:nvPicPr>
        <p:blipFill>
          <a:blip r:embed="rId2"/>
          <a:srcRect l="35275" r="7002" b="24295"/>
          <a:stretch>
            <a:fillRect/>
          </a:stretch>
        </p:blipFill>
        <p:spPr>
          <a:xfrm>
            <a:off x="2435225" y="1752600"/>
            <a:ext cx="68580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225" y="4648200"/>
            <a:ext cx="10896600" cy="163121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জিন্দিক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ঐ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কাস্পিয়ান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জুরজার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মহাম্মির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পরিহিত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ধর্মদ্রোহী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জিন্দিক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আর্বিভাব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সম্প্রদায়কে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হস্তে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pic>
        <p:nvPicPr>
          <p:cNvPr id="3" name="Picture 2" descr="caspian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025" y="381000"/>
            <a:ext cx="5105400" cy="4114800"/>
          </a:xfrm>
          <a:prstGeom prst="rect">
            <a:avLst/>
          </a:prstGeom>
        </p:spPr>
      </p:pic>
      <p:pic>
        <p:nvPicPr>
          <p:cNvPr id="4" name="Picture 3" descr="_41259182_monksr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25" y="381000"/>
            <a:ext cx="5065532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25" y="4343400"/>
            <a:ext cx="10972799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গ্রীকদের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অভিযান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:778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গ্রীক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সৈন্যরা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আব্বাসিয়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সম্রাজ্যের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সিমান্তে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অবৈধভাবে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অনুপ্রবেশ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ব্যপক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লুটতরাজ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বিঙ্খলা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হারুনকে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সৈন্যসহ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অভিযানে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গ্রিক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সৈন্যরা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পরাজিত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সম্রাজ্ঞী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আইরিন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প্রতিশ্রতিবদ্ধ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pic>
        <p:nvPicPr>
          <p:cNvPr id="3" name="Picture 2" descr="এথেন্স-দ্বীপপুঞ্জ-মানচিত্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25" y="381000"/>
            <a:ext cx="5029200" cy="3679697"/>
          </a:xfrm>
          <a:prstGeom prst="rect">
            <a:avLst/>
          </a:prstGeom>
        </p:spPr>
      </p:pic>
      <p:pic>
        <p:nvPicPr>
          <p:cNvPr id="4" name="Picture 3" descr="Umayyad750ADlo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93" y="381000"/>
            <a:ext cx="5502031" cy="3581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5425" y="304800"/>
            <a:ext cx="44196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বাগদাদ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সাধন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225" y="4572000"/>
            <a:ext cx="10972800" cy="18158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বাগদাদ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জৌলুস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জ্ঞানী-গুণীদের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আমন্ত্রন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জানান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বাগদাদ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জ্ঞানচর্চা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ব্যবসা-বাণিজ্যের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প্রাণকেন্দ্রে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মুহাদ্দিস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শায়িয়াহ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আবি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ওহাব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সুফিয়ানসওরী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আদহাম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দাউদ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তায়ী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বাসার-বিন—বায়দ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ব্যকরণবিদ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খলিল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আহম্মদ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প্রমুখ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মাহদীর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বাগদাদের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জ্ঞানী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b="1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gettyimages-590367935-612x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5" y="1219200"/>
            <a:ext cx="4572000" cy="3048000"/>
          </a:xfrm>
          <a:prstGeom prst="rect">
            <a:avLst/>
          </a:prstGeom>
        </p:spPr>
      </p:pic>
      <p:pic>
        <p:nvPicPr>
          <p:cNvPr id="6" name="Picture 5" descr="baghd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825" y="1143000"/>
            <a:ext cx="4648201" cy="32300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425" y="457200"/>
            <a:ext cx="4800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জনকল্যাণমূলক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র্কাযাবলি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225" y="2895600"/>
            <a:ext cx="11125200" cy="2281476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জনকল্যাণমূলক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স্মরণীয়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আছেন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কুষ্ঠ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রোগগ্রস্ত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ঋণের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কারারুদ্ধ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বৃত্তি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আস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সাফফাহর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মক্কার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কাদেসিয়া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জুবালার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300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মাইল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সরাইখানা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625" y="4267200"/>
            <a:ext cx="10744200" cy="206210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মাহদীর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আদেশে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মক্কা-মদিনা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নগরীদ্বয়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সমগ্র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কূপ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জলাধার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আরামদায়ক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গৃহ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তীর্থযাত্রী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পথচারীদের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রিাপত্তার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প্রহরী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নিযুক্ত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বছর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কাবা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শরিফের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গিলাফ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পাঠানোরও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Image result for মদিনা শরী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25" y="1219200"/>
            <a:ext cx="4572000" cy="2571751"/>
          </a:xfrm>
          <a:prstGeom prst="rect">
            <a:avLst/>
          </a:prstGeom>
          <a:noFill/>
        </p:spPr>
      </p:pic>
      <p:pic>
        <p:nvPicPr>
          <p:cNvPr id="1028" name="Picture 4" descr="Image result for মক্কা শরীফ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1425" y="1219200"/>
            <a:ext cx="4267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3025" y="228600"/>
            <a:ext cx="3810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হজ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দান-খয়রাত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425" y="4572000"/>
            <a:ext cx="100584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smtClean="0">
                <a:latin typeface="NikoshBAN" pitchFamily="2" charset="0"/>
                <a:cs typeface="NikoshBAN" pitchFamily="2" charset="0"/>
              </a:rPr>
              <a:t>776-77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নজিরবিহীন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আড়ম্বর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জাঁকজমকের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মক্কায়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হজব্রত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উপলক্ষে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হিজাজের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লোকদের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3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দিরহাম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মক্কাবাসীর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50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খন্ড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বিতরণ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আদেশে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নববী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পুননির্মত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সুসজ্জিত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Image result for মক্কা শরীফ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25" y="1066800"/>
            <a:ext cx="6172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4425" y="228600"/>
            <a:ext cx="48006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উন্ননি</a:t>
            </a:r>
            <a:r>
              <a:rPr lang="en-GB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625" y="5105400"/>
            <a:ext cx="10210800" cy="113877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ডাক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উন্নতি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‘‘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আমীন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’’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কর্মচারীর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সাম্রাজ্যে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বিভিন্ন্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সংবাদ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অবগন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হতেন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4" name="AutoShape 2" descr="Image result for ডা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Image result for ডাক"/>
          <p:cNvPicPr>
            <a:picLocks noChangeAspect="1" noChangeArrowheads="1"/>
          </p:cNvPicPr>
          <p:nvPr/>
        </p:nvPicPr>
        <p:blipFill>
          <a:blip r:embed="rId2"/>
          <a:srcRect l="33889" t="4255" r="31111"/>
          <a:stretch>
            <a:fillRect/>
          </a:stretch>
        </p:blipFill>
        <p:spPr bwMode="auto">
          <a:xfrm>
            <a:off x="4111625" y="1219200"/>
            <a:ext cx="3505200" cy="3755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225" y="53340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সম্রাট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তিব্বতের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এমনকি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ভারতীয়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রাজাদের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দূত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25" y="685800"/>
            <a:ext cx="600891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8825" y="3124200"/>
            <a:ext cx="10439400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উত্তরাধিকারী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মনোনয়ন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মৃত্যুর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মুসা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হারুনকে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উত্তরাধিকারী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মনোনয়ন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3197225" y="609600"/>
            <a:ext cx="5105400" cy="1406188"/>
          </a:xfrm>
          <a:prstGeom prst="diamond">
            <a:avLst/>
          </a:prstGeom>
          <a:solidFill>
            <a:schemeClr val="accent5"/>
          </a:solidFill>
          <a:ln w="57150">
            <a:solidFill>
              <a:schemeClr val="accent6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Bevel 2"/>
          <p:cNvSpPr/>
          <p:nvPr/>
        </p:nvSpPr>
        <p:spPr>
          <a:xfrm>
            <a:off x="835025" y="3505200"/>
            <a:ext cx="10820400" cy="777061"/>
          </a:xfrm>
          <a:prstGeom prst="bevel">
            <a:avLst/>
          </a:prstGeom>
          <a:solidFill>
            <a:schemeClr val="accent5"/>
          </a:solidFill>
          <a:ln w="57150">
            <a:solidFill>
              <a:srgbClr val="FF0000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1.খলিফা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959225" y="228600"/>
            <a:ext cx="4572000" cy="838200"/>
          </a:xfrm>
          <a:prstGeom prst="star3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626" y="2667001"/>
            <a:ext cx="5257800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আজিজ</a:t>
            </a:r>
            <a:r>
              <a:rPr lang="en-GB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,(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চারগাছ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এন.আই.ভূঁঞা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ডিগ্র্রি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GB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কসবা,ব্রাহ্মণবাড়িয়া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01711107337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md.abdulazizsharker@gmail.com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7120" y="2693313"/>
            <a:ext cx="5257800" cy="35394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(১ম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শিরোণামঃ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আব্বাসি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খিলাফত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খলিফা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মাহদীর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18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/01/2020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6016624" y="1676400"/>
            <a:ext cx="76199" cy="518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2226" y="152400"/>
            <a:ext cx="2438400" cy="24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7025" y="228600"/>
            <a:ext cx="196215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825" y="4876800"/>
            <a:ext cx="10287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জিন্দিক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GB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4873625" y="152400"/>
            <a:ext cx="2286000" cy="783193"/>
          </a:xfrm>
          <a:prstGeom prst="round2DiagRect">
            <a:avLst/>
          </a:prstGeom>
          <a:ln w="76200">
            <a:prstDash val="sysDot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6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025" y="1066800"/>
            <a:ext cx="80010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8825" y="5867400"/>
            <a:ext cx="10287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মুকান্নার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6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225" y="2514600"/>
            <a:ext cx="104394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1.খলিফা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মাহদীর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রাজত্বকালে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?             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1225" y="3733800"/>
            <a:ext cx="105156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2.মুকান্নার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অনুসারীদের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1225" y="4572000"/>
            <a:ext cx="10439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3.জিন্দিক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গোলযোগ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225" y="5334000"/>
            <a:ext cx="10439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4.মুহাম্মির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? (ক)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লালবস্ত্র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পরিহত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সাদাবস্ত্র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পরিহত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সবুজবস্ত্র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পরিহত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নীলবস্ত্র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পরিহত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2225" y="381000"/>
            <a:ext cx="1727909" cy="919401"/>
          </a:xfrm>
          <a:prstGeom prst="round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225" y="3200400"/>
            <a:ext cx="54102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উ:হাশিম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হাকিম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মুকান্না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sp>
        <p:nvSpPr>
          <p:cNvPr id="9" name="Rectangle 8"/>
          <p:cNvSpPr/>
          <p:nvPr/>
        </p:nvSpPr>
        <p:spPr>
          <a:xfrm>
            <a:off x="6169025" y="3733800"/>
            <a:ext cx="182880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উ:মুবাইয়া।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26425" y="4572000"/>
            <a:ext cx="1689886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উ:জুরজানে।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254625" y="5410200"/>
            <a:ext cx="533400" cy="4572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7425" y="381000"/>
            <a:ext cx="1816523" cy="646331"/>
          </a:xfrm>
          <a:prstGeom prst="rect">
            <a:avLst/>
          </a:prstGeom>
          <a:solidFill>
            <a:schemeClr val="accent6"/>
          </a:solidFill>
          <a:ln w="76200">
            <a:solidFill>
              <a:srgbClr val="FF0000"/>
            </a:solidFill>
            <a:prstDash val="sysDot"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3625" y="4953000"/>
            <a:ext cx="10058400" cy="1081980"/>
          </a:xfrm>
          <a:prstGeom prst="flowChartTerminator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dirty="0" smtClean="0">
                <a:latin typeface="NikoshBAN" pitchFamily="2" charset="0"/>
                <a:cs typeface="NikoshBAN" pitchFamily="2" charset="0"/>
              </a:rPr>
              <a:t>1.খলিফা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GB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74" name="AutoShape 2" descr="Image result for বাড়ি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676" name="AutoShape 4" descr="Image result for বাড়ি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25" y="1371600"/>
            <a:ext cx="4953000" cy="329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674" grpId="0"/>
      <p:bldP spid="2867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 rot="18001557">
            <a:off x="-367050" y="1872635"/>
            <a:ext cx="4696199" cy="1862048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algn="ctr"/>
            <a:r>
              <a:rPr lang="en-GB" sz="115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115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425" y="914400"/>
            <a:ext cx="7162800" cy="472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5825" y="4724400"/>
            <a:ext cx="2286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(মৃ.748)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50025" y="4800600"/>
            <a:ext cx="2286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NikoshBAN" pitchFamily="2" charset="0"/>
                <a:cs typeface="NikoshBAN" pitchFamily="2" charset="0"/>
              </a:rPr>
              <a:t>1.আবুর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আব্বাস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400" dirty="0" err="1" smtClean="0">
                <a:latin typeface="NikoshBAN" pitchFamily="2" charset="0"/>
                <a:cs typeface="NikoshBAN" pitchFamily="2" charset="0"/>
              </a:rPr>
              <a:t>সাফফাহ</a:t>
            </a:r>
            <a:r>
              <a:rPr lang="en-GB" sz="2400" dirty="0" smtClean="0">
                <a:latin typeface="NikoshBAN" pitchFamily="2" charset="0"/>
                <a:cs typeface="NikoshBAN" pitchFamily="2" charset="0"/>
              </a:rPr>
              <a:t>(750-754)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93225" y="4724400"/>
            <a:ext cx="22860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2.আবু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আল-মনসুর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(754-775)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93225" y="5791200"/>
            <a:ext cx="2286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NikoshBAN" pitchFamily="2" charset="0"/>
                <a:cs typeface="NikoshBAN" pitchFamily="2" charset="0"/>
              </a:rPr>
              <a:t>3-আল-মাহদী(775-785)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4825" y="228600"/>
            <a:ext cx="53340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আব্বাসি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বংশের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(750-1258)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6425" y="10668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হাশিম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68825" y="16764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মুত্তালিব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54225" y="2590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2625" y="2590800"/>
            <a:ext cx="2209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তালিব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07225" y="2590800"/>
            <a:ext cx="25908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আল-আব্বাস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(মৃ-655)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9625" y="3200400"/>
            <a:ext cx="2438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(মৃ-735)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425" y="4038600"/>
            <a:ext cx="1216025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দাউদ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59025" y="3962400"/>
            <a:ext cx="1295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সুলায়মান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64025" y="3886200"/>
            <a:ext cx="1295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সালিহ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2825" y="3886200"/>
            <a:ext cx="2438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আবদুল্লাহ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(মৃ-761)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36025" y="3886200"/>
            <a:ext cx="2590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মুহম্মদ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(মৃ-743/744)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407025" y="838200"/>
            <a:ext cx="3810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/>
          <p:cNvSpPr/>
          <p:nvPr/>
        </p:nvSpPr>
        <p:spPr>
          <a:xfrm>
            <a:off x="5407025" y="1371600"/>
            <a:ext cx="3048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Down Arrow 20"/>
          <p:cNvSpPr/>
          <p:nvPr/>
        </p:nvSpPr>
        <p:spPr>
          <a:xfrm>
            <a:off x="5483225" y="2133600"/>
            <a:ext cx="381000" cy="228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Connector 35"/>
          <p:cNvCxnSpPr/>
          <p:nvPr/>
        </p:nvCxnSpPr>
        <p:spPr>
          <a:xfrm>
            <a:off x="2130425" y="2362200"/>
            <a:ext cx="70866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5254625" y="2209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Down Arrow 40"/>
          <p:cNvSpPr/>
          <p:nvPr/>
        </p:nvSpPr>
        <p:spPr>
          <a:xfrm>
            <a:off x="2892425" y="2209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Down Arrow 41"/>
          <p:cNvSpPr/>
          <p:nvPr/>
        </p:nvSpPr>
        <p:spPr>
          <a:xfrm>
            <a:off x="8074025" y="2209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Straight Connector 42"/>
          <p:cNvCxnSpPr/>
          <p:nvPr/>
        </p:nvCxnSpPr>
        <p:spPr>
          <a:xfrm>
            <a:off x="225425" y="3733800"/>
            <a:ext cx="11201400" cy="158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>
            <a:off x="8074025" y="2895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Down Arrow 45"/>
          <p:cNvSpPr/>
          <p:nvPr/>
        </p:nvSpPr>
        <p:spPr>
          <a:xfrm>
            <a:off x="10360025" y="5486400"/>
            <a:ext cx="228600" cy="304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Down Arrow 46"/>
          <p:cNvSpPr/>
          <p:nvPr/>
        </p:nvSpPr>
        <p:spPr>
          <a:xfrm>
            <a:off x="10207625" y="42672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Down Arrow 47"/>
          <p:cNvSpPr/>
          <p:nvPr/>
        </p:nvSpPr>
        <p:spPr>
          <a:xfrm>
            <a:off x="6626225" y="35052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Down Arrow 48"/>
          <p:cNvSpPr/>
          <p:nvPr/>
        </p:nvSpPr>
        <p:spPr>
          <a:xfrm>
            <a:off x="4873625" y="35052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Down Arrow 49"/>
          <p:cNvSpPr/>
          <p:nvPr/>
        </p:nvSpPr>
        <p:spPr>
          <a:xfrm>
            <a:off x="2892425" y="3657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Down Arrow 50"/>
          <p:cNvSpPr/>
          <p:nvPr/>
        </p:nvSpPr>
        <p:spPr>
          <a:xfrm>
            <a:off x="454025" y="3657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Down Arrow 51"/>
          <p:cNvSpPr/>
          <p:nvPr/>
        </p:nvSpPr>
        <p:spPr>
          <a:xfrm>
            <a:off x="9369425" y="34290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3" name="Straight Connector 52"/>
          <p:cNvCxnSpPr/>
          <p:nvPr/>
        </p:nvCxnSpPr>
        <p:spPr>
          <a:xfrm>
            <a:off x="454025" y="4648200"/>
            <a:ext cx="112014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Down Arrow 53"/>
          <p:cNvSpPr/>
          <p:nvPr/>
        </p:nvSpPr>
        <p:spPr>
          <a:xfrm>
            <a:off x="4264025" y="44196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Down Arrow 54"/>
          <p:cNvSpPr/>
          <p:nvPr/>
        </p:nvSpPr>
        <p:spPr>
          <a:xfrm>
            <a:off x="7388225" y="4495800"/>
            <a:ext cx="304800" cy="3810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9137650" y="5486400"/>
            <a:ext cx="2743200" cy="1371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40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7425" y="2514600"/>
            <a:ext cx="10210800" cy="2554545"/>
          </a:xfrm>
          <a:prstGeom prst="rect">
            <a:avLst/>
          </a:prstGeom>
          <a:noFill/>
          <a:ln w="76200">
            <a:solidFill>
              <a:schemeClr val="tx1"/>
            </a:solidFill>
            <a:prstDash val="sys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মাহদীর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GB" sz="8000" b="1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রাজত্বকাল</a:t>
            </a:r>
            <a:r>
              <a:rPr lang="en-GB" sz="8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GB" sz="80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2825" y="762000"/>
            <a:ext cx="7467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GB" sz="7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জকের</a:t>
            </a:r>
            <a:r>
              <a:rPr lang="en-GB" sz="7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7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GB" sz="7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GB" sz="7200" b="1" u="sng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ষয়</a:t>
            </a:r>
            <a:r>
              <a:rPr lang="en-GB" sz="72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</a:t>
            </a:r>
            <a:endParaRPr lang="en-GB" sz="7200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425" y="228600"/>
            <a:ext cx="3733800" cy="962918"/>
          </a:xfrm>
          <a:prstGeom prst="flowChartMultidocumen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400" b="1" dirty="0" err="1" smtClean="0">
                <a:solidFill>
                  <a:srgbClr val="00B050"/>
                </a:solidFill>
              </a:rPr>
              <a:t>শি</a:t>
            </a:r>
            <a:r>
              <a:rPr lang="en-GB" sz="4000" b="1" dirty="0" err="1" smtClean="0">
                <a:solidFill>
                  <a:srgbClr val="00B050"/>
                </a:solidFill>
              </a:rPr>
              <a:t>খন</a:t>
            </a:r>
            <a:r>
              <a:rPr lang="en-GB" sz="4000" b="1" dirty="0" smtClean="0">
                <a:solidFill>
                  <a:srgbClr val="00B050"/>
                </a:solidFill>
              </a:rPr>
              <a:t> </a:t>
            </a:r>
            <a:r>
              <a:rPr lang="en-GB" sz="4000" b="1" dirty="0" err="1" smtClean="0">
                <a:solidFill>
                  <a:srgbClr val="00B050"/>
                </a:solidFill>
              </a:rPr>
              <a:t>ফল</a:t>
            </a:r>
            <a:endParaRPr lang="en-GB" sz="40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1825" y="1600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GB" sz="40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--------</a:t>
            </a:r>
            <a:endParaRPr lang="en-GB" sz="40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425" y="2514600"/>
            <a:ext cx="10744200" cy="3394531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2.বিভিন্ন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বিদ্রোহের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৩.খলিফা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মাহদীর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কৃতিত্ব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3625" y="304800"/>
            <a:ext cx="9906000" cy="983873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মাহদীর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025" y="914400"/>
            <a:ext cx="10820400" cy="4096286"/>
          </a:xfrm>
          <a:prstGeom prst="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জাফর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মানসুরের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পুত্র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৭৭৫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উপাদি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বাগদাদে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আব্বাসীয়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সিংহাসনে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আরোহণ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উম্মে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সালমা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025" y="4953000"/>
            <a:ext cx="10744200" cy="1337667"/>
          </a:xfrm>
          <a:prstGeom prst="flowChartOffpage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যৌবনে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সাফফার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রাইতাকে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বার্বার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তরুণী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খায়জুরানকে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বিবাহ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292225" y="1371600"/>
            <a:ext cx="1371600" cy="1143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/>
          <p:cNvSpPr/>
          <p:nvPr/>
        </p:nvSpPr>
        <p:spPr>
          <a:xfrm>
            <a:off x="5635625" y="5715000"/>
            <a:ext cx="1371600" cy="11430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6425" y="152400"/>
            <a:ext cx="2667000" cy="908864"/>
          </a:xfrm>
          <a:prstGeom prst="flowChartTerminator">
            <a:avLst/>
          </a:prstGeom>
          <a:solidFill>
            <a:schemeClr val="accent6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শাসননীতি</a:t>
            </a:r>
            <a:endParaRPr lang="en-GB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425" y="4114800"/>
            <a:ext cx="10591800" cy="2554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শাসনপ্রণালীর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শান্তিপ্রিয়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অযতা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রক্তপাত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কঠোরতা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উদার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সহনশীলতার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প্রজাবৎসল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দয়ালু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ছিলেন।তিনি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অন্যায়ভাবে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অবরুদ্ধ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ব্যক্তিদের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মুক্তি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হজ্ব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পালনের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776-77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মদিনাবাসীর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3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দিরহাম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ajjer-por-Hajira-bg20190818194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6" y="1143000"/>
            <a:ext cx="6705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3625" y="228600"/>
            <a:ext cx="2013693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600" dirty="0"/>
          </a:p>
        </p:txBody>
      </p:sp>
      <p:sp>
        <p:nvSpPr>
          <p:cNvPr id="3" name="Rectangle 2"/>
          <p:cNvSpPr/>
          <p:nvPr/>
        </p:nvSpPr>
        <p:spPr>
          <a:xfrm>
            <a:off x="377825" y="4876800"/>
            <a:ext cx="11049000" cy="16312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খোরাসানের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বিদ্রোহ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মাহদীর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খোরাসানে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বিদ্রোহ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ইউসুফ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প্রধানমন্ত্রি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ইবনে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দাউদ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মাহদী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বন্দি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কারাগারে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পাঠান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খোরাসানের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বিদ্রোহ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দমন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সম্ভবপর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pic>
        <p:nvPicPr>
          <p:cNvPr id="5" name="Picture 4" descr="0bfe47e0a1b67c95fe7a527141cddb09খোরাসান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25" y="990600"/>
            <a:ext cx="4876800" cy="3558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8825" y="4191000"/>
            <a:ext cx="10744200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মুকান্নার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u="sng" dirty="0" err="1" smtClean="0"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GB" sz="3600" b="1" u="sng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রাজত্ব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কালে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মুকান্না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ভন্ডনবীর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আবির্ভাব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মুখোশ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মুকান্না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নবী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অনুচরবর্গ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করতো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মুবাইয়া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শ্বেদবসন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পরিহিত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মুকান্নার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কঠোর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GB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GB" sz="3200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25" y="381000"/>
            <a:ext cx="4267200" cy="3581400"/>
          </a:xfrm>
          <a:prstGeom prst="rect">
            <a:avLst/>
          </a:prstGeom>
          <a:noFill/>
        </p:spPr>
      </p:pic>
      <p:pic>
        <p:nvPicPr>
          <p:cNvPr id="7" name="Picture 6" descr="Image result for white dress ma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25" y="457200"/>
            <a:ext cx="3886200" cy="3557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784</Words>
  <Application>Microsoft Office PowerPoint</Application>
  <PresentationFormat>Custom</PresentationFormat>
  <Paragraphs>74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59</cp:revision>
  <dcterms:created xsi:type="dcterms:W3CDTF">2020-01-15T15:15:54Z</dcterms:created>
  <dcterms:modified xsi:type="dcterms:W3CDTF">2020-01-18T16:34:08Z</dcterms:modified>
</cp:coreProperties>
</file>