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6" r:id="rId2"/>
    <p:sldId id="267" r:id="rId3"/>
    <p:sldId id="270" r:id="rId4"/>
    <p:sldId id="268" r:id="rId5"/>
    <p:sldId id="269" r:id="rId6"/>
    <p:sldId id="256" r:id="rId7"/>
    <p:sldId id="274" r:id="rId8"/>
    <p:sldId id="271" r:id="rId9"/>
    <p:sldId id="259" r:id="rId10"/>
    <p:sldId id="272" r:id="rId11"/>
    <p:sldId id="273" r:id="rId12"/>
    <p:sldId id="260" r:id="rId13"/>
    <p:sldId id="275" r:id="rId14"/>
    <p:sldId id="261" r:id="rId15"/>
    <p:sldId id="262" r:id="rId16"/>
    <p:sldId id="263" r:id="rId17"/>
    <p:sldId id="264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14" autoAdjust="0"/>
    <p:restoredTop sz="86022" autoAdjust="0"/>
  </p:normalViewPr>
  <p:slideViewPr>
    <p:cSldViewPr>
      <p:cViewPr varScale="1">
        <p:scale>
          <a:sx n="73" d="100"/>
          <a:sy n="73" d="100"/>
        </p:scale>
        <p:origin x="-7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B4CAD9-C6E1-4415-8CBC-E35F1E2B4572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A2080D-3B8A-42C3-9F0B-8967CCBDD3B8}">
      <dgm:prSet phldrT="[Text]" custT="1"/>
      <dgm:spPr>
        <a:solidFill>
          <a:srgbClr val="7030A0"/>
        </a:solidFill>
      </dgm:spPr>
      <dgm:t>
        <a:bodyPr/>
        <a:lstStyle/>
        <a:p>
          <a:r>
            <a:rPr lang="bn-IN" sz="5400" dirty="0" smtClean="0">
              <a:latin typeface="NikoshBAN" pitchFamily="2" charset="0"/>
              <a:cs typeface="NikoshBAN" pitchFamily="2" charset="0"/>
            </a:rPr>
            <a:t>ইহরাম বাধা </a:t>
          </a:r>
          <a:endParaRPr lang="en-US" sz="5400" dirty="0">
            <a:latin typeface="NikoshBAN" pitchFamily="2" charset="0"/>
            <a:cs typeface="NikoshBAN" pitchFamily="2" charset="0"/>
          </a:endParaRPr>
        </a:p>
      </dgm:t>
    </dgm:pt>
    <dgm:pt modelId="{88C48823-1C31-4D80-9B2C-3744C660BB99}" type="parTrans" cxnId="{7DEAEF1C-675F-43F7-9312-753E36C21E68}">
      <dgm:prSet/>
      <dgm:spPr/>
      <dgm:t>
        <a:bodyPr/>
        <a:lstStyle/>
        <a:p>
          <a:endParaRPr lang="en-US"/>
        </a:p>
      </dgm:t>
    </dgm:pt>
    <dgm:pt modelId="{30C28454-3B8D-48C8-ACA1-9E576096B308}" type="sibTrans" cxnId="{7DEAEF1C-675F-43F7-9312-753E36C21E68}">
      <dgm:prSet/>
      <dgm:spPr/>
      <dgm:t>
        <a:bodyPr/>
        <a:lstStyle/>
        <a:p>
          <a:endParaRPr lang="en-US"/>
        </a:p>
      </dgm:t>
    </dgm:pt>
    <dgm:pt modelId="{5C179F5E-399A-4AD9-8EBE-034EB31B99A3}">
      <dgm:prSet phldrT="[Text]" custT="1"/>
      <dgm:spPr>
        <a:solidFill>
          <a:srgbClr val="7030A0"/>
        </a:solidFill>
      </dgm:spPr>
      <dgm:t>
        <a:bodyPr/>
        <a:lstStyle/>
        <a:p>
          <a:r>
            <a:rPr lang="bn-IN" sz="3600" dirty="0" smtClean="0">
              <a:latin typeface="NikoshBAN" pitchFamily="2" charset="0"/>
              <a:cs typeface="NikoshBAN" pitchFamily="2" charset="0"/>
            </a:rPr>
            <a:t>৯ই জিলহজ আরাফাতের ময়দানে অবস্থান করা </a:t>
          </a:r>
          <a:endParaRPr lang="en-US" sz="3600" dirty="0"/>
        </a:p>
      </dgm:t>
    </dgm:pt>
    <dgm:pt modelId="{43D16F01-39E2-4932-AFA7-8076BA120B21}" type="parTrans" cxnId="{8EA64992-689C-41AE-876B-ADF0830EA15D}">
      <dgm:prSet/>
      <dgm:spPr/>
      <dgm:t>
        <a:bodyPr/>
        <a:lstStyle/>
        <a:p>
          <a:endParaRPr lang="en-US"/>
        </a:p>
      </dgm:t>
    </dgm:pt>
    <dgm:pt modelId="{D59C9681-876C-4455-9DE7-B24115909BBD}" type="sibTrans" cxnId="{8EA64992-689C-41AE-876B-ADF0830EA15D}">
      <dgm:prSet/>
      <dgm:spPr/>
      <dgm:t>
        <a:bodyPr/>
        <a:lstStyle/>
        <a:p>
          <a:endParaRPr lang="en-US"/>
        </a:p>
      </dgm:t>
    </dgm:pt>
    <dgm:pt modelId="{BB7B93EF-DF9B-44E2-81C8-F42D73BEA22B}">
      <dgm:prSet custT="1"/>
      <dgm:spPr>
        <a:solidFill>
          <a:schemeClr val="tx1"/>
        </a:solidFill>
      </dgm:spPr>
      <dgm:t>
        <a:bodyPr/>
        <a:lstStyle/>
        <a:p>
          <a:r>
            <a:rPr lang="bn-IN" sz="6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হজের ফরজ </a:t>
          </a:r>
          <a:endParaRPr lang="en-US" sz="60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2DB0E55E-B068-4340-80BE-7636A84D57ED}" type="parTrans" cxnId="{C4071BFB-8DCF-4675-8FD6-A96956070869}">
      <dgm:prSet/>
      <dgm:spPr/>
      <dgm:t>
        <a:bodyPr/>
        <a:lstStyle/>
        <a:p>
          <a:endParaRPr lang="en-US"/>
        </a:p>
      </dgm:t>
    </dgm:pt>
    <dgm:pt modelId="{59B48CA3-A447-4FFD-BDC8-A126F758FDA9}" type="sibTrans" cxnId="{C4071BFB-8DCF-4675-8FD6-A96956070869}">
      <dgm:prSet/>
      <dgm:spPr/>
      <dgm:t>
        <a:bodyPr/>
        <a:lstStyle/>
        <a:p>
          <a:endParaRPr lang="en-US"/>
        </a:p>
      </dgm:t>
    </dgm:pt>
    <dgm:pt modelId="{FB857834-C3E7-4873-A5C1-8450B9DFBFC7}">
      <dgm:prSet custT="1"/>
      <dgm:spPr>
        <a:solidFill>
          <a:srgbClr val="7030A0"/>
        </a:solidFill>
      </dgm:spPr>
      <dgm:t>
        <a:bodyPr/>
        <a:lstStyle/>
        <a:p>
          <a:r>
            <a:rPr lang="bn-IN" sz="4800" dirty="0" smtClean="0">
              <a:latin typeface="NikoshBAN" pitchFamily="2" charset="0"/>
              <a:cs typeface="NikoshBAN" pitchFamily="2" charset="0"/>
            </a:rPr>
            <a:t>তাওয়াফে যিয়ারত করা </a:t>
          </a:r>
          <a:endParaRPr lang="en-US" sz="4800" dirty="0">
            <a:latin typeface="NikoshBAN" pitchFamily="2" charset="0"/>
            <a:cs typeface="NikoshBAN" pitchFamily="2" charset="0"/>
          </a:endParaRPr>
        </a:p>
      </dgm:t>
    </dgm:pt>
    <dgm:pt modelId="{24CA6F43-4CBD-40DC-A367-B6BE7A911B1A}" type="parTrans" cxnId="{E229526E-93BB-4906-A6DC-952A8FFF13C1}">
      <dgm:prSet/>
      <dgm:spPr/>
      <dgm:t>
        <a:bodyPr/>
        <a:lstStyle/>
        <a:p>
          <a:endParaRPr lang="en-US"/>
        </a:p>
      </dgm:t>
    </dgm:pt>
    <dgm:pt modelId="{1E7E775D-BB33-4B37-95DE-62974B99EA9F}" type="sibTrans" cxnId="{E229526E-93BB-4906-A6DC-952A8FFF13C1}">
      <dgm:prSet/>
      <dgm:spPr/>
      <dgm:t>
        <a:bodyPr/>
        <a:lstStyle/>
        <a:p>
          <a:endParaRPr lang="en-US"/>
        </a:p>
      </dgm:t>
    </dgm:pt>
    <dgm:pt modelId="{5DB54FE9-70B6-4A70-89E4-BB6C5301D898}" type="pres">
      <dgm:prSet presAssocID="{FAB4CAD9-C6E1-4415-8CBC-E35F1E2B45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3E3852-ABD9-4DDE-A900-96E95B22AD7F}" type="pres">
      <dgm:prSet presAssocID="{FB857834-C3E7-4873-A5C1-8450B9DFBFC7}" presName="boxAndChildren" presStyleCnt="0"/>
      <dgm:spPr/>
    </dgm:pt>
    <dgm:pt modelId="{1F1566C9-D4D6-4806-95F1-396D21B91DEB}" type="pres">
      <dgm:prSet presAssocID="{FB857834-C3E7-4873-A5C1-8450B9DFBFC7}" presName="parentTextBox" presStyleLbl="node1" presStyleIdx="0" presStyleCnt="4"/>
      <dgm:spPr/>
      <dgm:t>
        <a:bodyPr/>
        <a:lstStyle/>
        <a:p>
          <a:endParaRPr lang="en-US"/>
        </a:p>
      </dgm:t>
    </dgm:pt>
    <dgm:pt modelId="{60700639-D18B-46F4-A3F3-95454D57C0AF}" type="pres">
      <dgm:prSet presAssocID="{D59C9681-876C-4455-9DE7-B24115909BBD}" presName="sp" presStyleCnt="0"/>
      <dgm:spPr/>
    </dgm:pt>
    <dgm:pt modelId="{ED81C679-8DDB-4E79-8FF3-B82BEDB3DA56}" type="pres">
      <dgm:prSet presAssocID="{5C179F5E-399A-4AD9-8EBE-034EB31B99A3}" presName="arrowAndChildren" presStyleCnt="0"/>
      <dgm:spPr/>
    </dgm:pt>
    <dgm:pt modelId="{B352545A-448D-4B56-8F7F-A5E6641FAFA7}" type="pres">
      <dgm:prSet presAssocID="{5C179F5E-399A-4AD9-8EBE-034EB31B99A3}" presName="parentTextArrow" presStyleLbl="node1" presStyleIdx="1" presStyleCnt="4" custLinFactNeighborY="-18"/>
      <dgm:spPr/>
      <dgm:t>
        <a:bodyPr/>
        <a:lstStyle/>
        <a:p>
          <a:endParaRPr lang="en-US"/>
        </a:p>
      </dgm:t>
    </dgm:pt>
    <dgm:pt modelId="{610AFFE0-42BD-4D83-BB14-204960839DB8}" type="pres">
      <dgm:prSet presAssocID="{30C28454-3B8D-48C8-ACA1-9E576096B308}" presName="sp" presStyleCnt="0"/>
      <dgm:spPr/>
    </dgm:pt>
    <dgm:pt modelId="{F7E559AC-E70C-49DF-9EAC-BB58B353AEFF}" type="pres">
      <dgm:prSet presAssocID="{1EA2080D-3B8A-42C3-9F0B-8967CCBDD3B8}" presName="arrowAndChildren" presStyleCnt="0"/>
      <dgm:spPr/>
    </dgm:pt>
    <dgm:pt modelId="{82935D76-D263-4ACD-B104-D0F9766BDFF2}" type="pres">
      <dgm:prSet presAssocID="{1EA2080D-3B8A-42C3-9F0B-8967CCBDD3B8}" presName="parentTextArrow" presStyleLbl="node1" presStyleIdx="2" presStyleCnt="4" custLinFactNeighborY="496"/>
      <dgm:spPr/>
      <dgm:t>
        <a:bodyPr/>
        <a:lstStyle/>
        <a:p>
          <a:endParaRPr lang="en-US"/>
        </a:p>
      </dgm:t>
    </dgm:pt>
    <dgm:pt modelId="{4D71EAE2-886E-4D8C-9895-8DC55F09FD77}" type="pres">
      <dgm:prSet presAssocID="{59B48CA3-A447-4FFD-BDC8-A126F758FDA9}" presName="sp" presStyleCnt="0"/>
      <dgm:spPr/>
    </dgm:pt>
    <dgm:pt modelId="{7DFF489E-EB0C-4A4B-9B28-76A203893260}" type="pres">
      <dgm:prSet presAssocID="{BB7B93EF-DF9B-44E2-81C8-F42D73BEA22B}" presName="arrowAndChildren" presStyleCnt="0"/>
      <dgm:spPr/>
    </dgm:pt>
    <dgm:pt modelId="{E07E0E3F-F844-4333-81F0-7167C42DD69A}" type="pres">
      <dgm:prSet presAssocID="{BB7B93EF-DF9B-44E2-81C8-F42D73BEA22B}" presName="parentTextArrow" presStyleLbl="node1" presStyleIdx="3" presStyleCnt="4" custLinFactY="-4296" custLinFactNeighborY="-100000"/>
      <dgm:spPr/>
      <dgm:t>
        <a:bodyPr/>
        <a:lstStyle/>
        <a:p>
          <a:endParaRPr lang="en-US"/>
        </a:p>
      </dgm:t>
    </dgm:pt>
  </dgm:ptLst>
  <dgm:cxnLst>
    <dgm:cxn modelId="{E5C51341-4881-44BD-923B-15B24E4173CE}" type="presOf" srcId="{FB857834-C3E7-4873-A5C1-8450B9DFBFC7}" destId="{1F1566C9-D4D6-4806-95F1-396D21B91DEB}" srcOrd="0" destOrd="0" presId="urn:microsoft.com/office/officeart/2005/8/layout/process4"/>
    <dgm:cxn modelId="{C4071BFB-8DCF-4675-8FD6-A96956070869}" srcId="{FAB4CAD9-C6E1-4415-8CBC-E35F1E2B4572}" destId="{BB7B93EF-DF9B-44E2-81C8-F42D73BEA22B}" srcOrd="0" destOrd="0" parTransId="{2DB0E55E-B068-4340-80BE-7636A84D57ED}" sibTransId="{59B48CA3-A447-4FFD-BDC8-A126F758FDA9}"/>
    <dgm:cxn modelId="{225E2A61-24C9-4306-85CE-8C3E5E34A5BB}" type="presOf" srcId="{FAB4CAD9-C6E1-4415-8CBC-E35F1E2B4572}" destId="{5DB54FE9-70B6-4A70-89E4-BB6C5301D898}" srcOrd="0" destOrd="0" presId="urn:microsoft.com/office/officeart/2005/8/layout/process4"/>
    <dgm:cxn modelId="{8EA64992-689C-41AE-876B-ADF0830EA15D}" srcId="{FAB4CAD9-C6E1-4415-8CBC-E35F1E2B4572}" destId="{5C179F5E-399A-4AD9-8EBE-034EB31B99A3}" srcOrd="2" destOrd="0" parTransId="{43D16F01-39E2-4932-AFA7-8076BA120B21}" sibTransId="{D59C9681-876C-4455-9DE7-B24115909BBD}"/>
    <dgm:cxn modelId="{BA1E0F52-F5AD-4EA2-96F3-BC497CA8AB71}" type="presOf" srcId="{1EA2080D-3B8A-42C3-9F0B-8967CCBDD3B8}" destId="{82935D76-D263-4ACD-B104-D0F9766BDFF2}" srcOrd="0" destOrd="0" presId="urn:microsoft.com/office/officeart/2005/8/layout/process4"/>
    <dgm:cxn modelId="{7DEAEF1C-675F-43F7-9312-753E36C21E68}" srcId="{FAB4CAD9-C6E1-4415-8CBC-E35F1E2B4572}" destId="{1EA2080D-3B8A-42C3-9F0B-8967CCBDD3B8}" srcOrd="1" destOrd="0" parTransId="{88C48823-1C31-4D80-9B2C-3744C660BB99}" sibTransId="{30C28454-3B8D-48C8-ACA1-9E576096B308}"/>
    <dgm:cxn modelId="{8788015A-AC9B-4F3D-BD4A-1B45A737CD8F}" type="presOf" srcId="{5C179F5E-399A-4AD9-8EBE-034EB31B99A3}" destId="{B352545A-448D-4B56-8F7F-A5E6641FAFA7}" srcOrd="0" destOrd="0" presId="urn:microsoft.com/office/officeart/2005/8/layout/process4"/>
    <dgm:cxn modelId="{09DB04A1-BB14-41DE-85C8-B14CB29F2EAC}" type="presOf" srcId="{BB7B93EF-DF9B-44E2-81C8-F42D73BEA22B}" destId="{E07E0E3F-F844-4333-81F0-7167C42DD69A}" srcOrd="0" destOrd="0" presId="urn:microsoft.com/office/officeart/2005/8/layout/process4"/>
    <dgm:cxn modelId="{E229526E-93BB-4906-A6DC-952A8FFF13C1}" srcId="{FAB4CAD9-C6E1-4415-8CBC-E35F1E2B4572}" destId="{FB857834-C3E7-4873-A5C1-8450B9DFBFC7}" srcOrd="3" destOrd="0" parTransId="{24CA6F43-4CBD-40DC-A367-B6BE7A911B1A}" sibTransId="{1E7E775D-BB33-4B37-95DE-62974B99EA9F}"/>
    <dgm:cxn modelId="{4554D395-7744-4DCD-A988-C531DB0583CE}" type="presParOf" srcId="{5DB54FE9-70B6-4A70-89E4-BB6C5301D898}" destId="{9E3E3852-ABD9-4DDE-A900-96E95B22AD7F}" srcOrd="0" destOrd="0" presId="urn:microsoft.com/office/officeart/2005/8/layout/process4"/>
    <dgm:cxn modelId="{886E523B-AB60-4B0B-9CBF-C8E87FF1D5E5}" type="presParOf" srcId="{9E3E3852-ABD9-4DDE-A900-96E95B22AD7F}" destId="{1F1566C9-D4D6-4806-95F1-396D21B91DEB}" srcOrd="0" destOrd="0" presId="urn:microsoft.com/office/officeart/2005/8/layout/process4"/>
    <dgm:cxn modelId="{122E9EA1-FF6B-4275-B1EB-A3CD53C1D044}" type="presParOf" srcId="{5DB54FE9-70B6-4A70-89E4-BB6C5301D898}" destId="{60700639-D18B-46F4-A3F3-95454D57C0AF}" srcOrd="1" destOrd="0" presId="urn:microsoft.com/office/officeart/2005/8/layout/process4"/>
    <dgm:cxn modelId="{AFD638D2-ED4E-4CAF-A32E-102788121492}" type="presParOf" srcId="{5DB54FE9-70B6-4A70-89E4-BB6C5301D898}" destId="{ED81C679-8DDB-4E79-8FF3-B82BEDB3DA56}" srcOrd="2" destOrd="0" presId="urn:microsoft.com/office/officeart/2005/8/layout/process4"/>
    <dgm:cxn modelId="{69D9F062-D99E-4445-AEBE-DE9FDD5D9BEE}" type="presParOf" srcId="{ED81C679-8DDB-4E79-8FF3-B82BEDB3DA56}" destId="{B352545A-448D-4B56-8F7F-A5E6641FAFA7}" srcOrd="0" destOrd="0" presId="urn:microsoft.com/office/officeart/2005/8/layout/process4"/>
    <dgm:cxn modelId="{EFC201A3-911F-441E-8C6D-4C608BD18E75}" type="presParOf" srcId="{5DB54FE9-70B6-4A70-89E4-BB6C5301D898}" destId="{610AFFE0-42BD-4D83-BB14-204960839DB8}" srcOrd="3" destOrd="0" presId="urn:microsoft.com/office/officeart/2005/8/layout/process4"/>
    <dgm:cxn modelId="{0241A666-601C-4B97-B8A6-86EAF240C032}" type="presParOf" srcId="{5DB54FE9-70B6-4A70-89E4-BB6C5301D898}" destId="{F7E559AC-E70C-49DF-9EAC-BB58B353AEFF}" srcOrd="4" destOrd="0" presId="urn:microsoft.com/office/officeart/2005/8/layout/process4"/>
    <dgm:cxn modelId="{0BC7D437-B647-4814-BD87-8ED83612904A}" type="presParOf" srcId="{F7E559AC-E70C-49DF-9EAC-BB58B353AEFF}" destId="{82935D76-D263-4ACD-B104-D0F9766BDFF2}" srcOrd="0" destOrd="0" presId="urn:microsoft.com/office/officeart/2005/8/layout/process4"/>
    <dgm:cxn modelId="{2813D16F-92A5-4B57-952B-9340923E9AA0}" type="presParOf" srcId="{5DB54FE9-70B6-4A70-89E4-BB6C5301D898}" destId="{4D71EAE2-886E-4D8C-9895-8DC55F09FD77}" srcOrd="5" destOrd="0" presId="urn:microsoft.com/office/officeart/2005/8/layout/process4"/>
    <dgm:cxn modelId="{E3AB31C1-6E3F-487E-A180-CBBF74069601}" type="presParOf" srcId="{5DB54FE9-70B6-4A70-89E4-BB6C5301D898}" destId="{7DFF489E-EB0C-4A4B-9B28-76A203893260}" srcOrd="6" destOrd="0" presId="urn:microsoft.com/office/officeart/2005/8/layout/process4"/>
    <dgm:cxn modelId="{419E4AC9-CDCC-419F-8F2F-520E449B9DF9}" type="presParOf" srcId="{7DFF489E-EB0C-4A4B-9B28-76A203893260}" destId="{E07E0E3F-F844-4333-81F0-7167C42DD69A}" srcOrd="0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CBBF5A-97E1-4BA6-B265-2E752DAA4311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2C99FE-9723-4BCB-97D9-E470407B9C1C}">
      <dgm:prSet phldrT="[Text]" custT="1"/>
      <dgm:spPr>
        <a:solidFill>
          <a:schemeClr val="accent3"/>
        </a:solidFill>
      </dgm:spPr>
      <dgm:t>
        <a:bodyPr/>
        <a:lstStyle/>
        <a:p>
          <a:r>
            <a:rPr lang="bn-IN" sz="6000" dirty="0" smtClean="0">
              <a:latin typeface="NikoshBAN" pitchFamily="2" charset="0"/>
              <a:cs typeface="NikoshBAN" pitchFamily="2" charset="0"/>
            </a:rPr>
            <a:t>হজ্বের ওয়াজিব </a:t>
          </a:r>
          <a:endParaRPr lang="en-US" sz="6000" dirty="0"/>
        </a:p>
      </dgm:t>
    </dgm:pt>
    <dgm:pt modelId="{56D002DA-116B-42F4-B495-30DECF5E670A}" type="parTrans" cxnId="{E9B76517-3CD6-4E08-ACB9-7691213773EE}">
      <dgm:prSet/>
      <dgm:spPr/>
      <dgm:t>
        <a:bodyPr/>
        <a:lstStyle/>
        <a:p>
          <a:endParaRPr lang="en-US"/>
        </a:p>
      </dgm:t>
    </dgm:pt>
    <dgm:pt modelId="{CE437B7F-4593-45CB-AA02-CE3CCA541B0C}" type="sibTrans" cxnId="{E9B76517-3CD6-4E08-ACB9-7691213773EE}">
      <dgm:prSet/>
      <dgm:spPr/>
      <dgm:t>
        <a:bodyPr/>
        <a:lstStyle/>
        <a:p>
          <a:endParaRPr lang="en-US"/>
        </a:p>
      </dgm:t>
    </dgm:pt>
    <dgm:pt modelId="{28E432A2-4705-4B56-96CD-983D36BE9209}">
      <dgm:prSet phldrT="[Text]" custT="1"/>
      <dgm:spPr>
        <a:solidFill>
          <a:schemeClr val="accent2"/>
        </a:solidFill>
      </dgm:spPr>
      <dgm:t>
        <a:bodyPr/>
        <a:lstStyle/>
        <a:p>
          <a:r>
            <a:rPr lang="bn-IN" sz="2400" dirty="0" smtClean="0">
              <a:latin typeface="NikoshBAN" pitchFamily="2" charset="0"/>
              <a:cs typeface="NikoshBAN" pitchFamily="2" charset="0"/>
            </a:rPr>
            <a:t>মুযদালিফায় অবস্থান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5BFC3E0D-DD6C-4B80-BBA1-7ED7D42589AE}" type="parTrans" cxnId="{33A8060D-407A-40AE-9929-6BAF188105E9}">
      <dgm:prSet/>
      <dgm:spPr/>
      <dgm:t>
        <a:bodyPr/>
        <a:lstStyle/>
        <a:p>
          <a:endParaRPr lang="en-US"/>
        </a:p>
      </dgm:t>
    </dgm:pt>
    <dgm:pt modelId="{2EF900ED-B93B-483E-A662-C63F8FFA1E5C}" type="sibTrans" cxnId="{33A8060D-407A-40AE-9929-6BAF188105E9}">
      <dgm:prSet/>
      <dgm:spPr>
        <a:solidFill>
          <a:schemeClr val="accent2"/>
        </a:solidFill>
      </dgm:spPr>
      <dgm:t>
        <a:bodyPr/>
        <a:lstStyle/>
        <a:p>
          <a:endParaRPr lang="en-US" sz="3200"/>
        </a:p>
      </dgm:t>
    </dgm:pt>
    <dgm:pt modelId="{9CB05A63-1166-4DB6-A258-11F387EEB2D0}">
      <dgm:prSet phldrT="[Text]" custT="1"/>
      <dgm:spPr>
        <a:solidFill>
          <a:schemeClr val="accent2"/>
        </a:solidFill>
      </dgm:spPr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সাফা মারওয়া সাঈ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A6B1A4F9-6464-4BA6-9F15-F3DEA23197A6}" type="parTrans" cxnId="{9BF6948F-543A-4F30-8550-ED9F93B7A3B3}">
      <dgm:prSet/>
      <dgm:spPr/>
      <dgm:t>
        <a:bodyPr/>
        <a:lstStyle/>
        <a:p>
          <a:endParaRPr lang="en-US"/>
        </a:p>
      </dgm:t>
    </dgm:pt>
    <dgm:pt modelId="{13B635C4-3B3F-4953-BFCB-44E44613F7B9}" type="sibTrans" cxnId="{9BF6948F-543A-4F30-8550-ED9F93B7A3B3}">
      <dgm:prSet/>
      <dgm:spPr>
        <a:solidFill>
          <a:schemeClr val="accent2"/>
        </a:solidFill>
      </dgm:spPr>
      <dgm:t>
        <a:bodyPr/>
        <a:lstStyle/>
        <a:p>
          <a:endParaRPr lang="en-US" sz="3200"/>
        </a:p>
      </dgm:t>
    </dgm:pt>
    <dgm:pt modelId="{FA5BA3A0-E909-4C6D-B1B8-11F28738DA89}">
      <dgm:prSet phldrT="[Text]" custT="1"/>
      <dgm:spPr>
        <a:solidFill>
          <a:schemeClr val="accent2"/>
        </a:solidFill>
      </dgm:spPr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বিদায়ী তাওয়াফ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E9B5EE06-B6EC-4DE7-BE3C-028962EA780E}" type="parTrans" cxnId="{2BF19FA5-280B-47C6-BBE0-04A6A49FB5B0}">
      <dgm:prSet/>
      <dgm:spPr/>
      <dgm:t>
        <a:bodyPr/>
        <a:lstStyle/>
        <a:p>
          <a:endParaRPr lang="en-US"/>
        </a:p>
      </dgm:t>
    </dgm:pt>
    <dgm:pt modelId="{6144C6D1-970B-4178-80A0-C8859D4C72AA}" type="sibTrans" cxnId="{2BF19FA5-280B-47C6-BBE0-04A6A49FB5B0}">
      <dgm:prSet/>
      <dgm:spPr>
        <a:solidFill>
          <a:schemeClr val="accent2"/>
        </a:solidFill>
      </dgm:spPr>
      <dgm:t>
        <a:bodyPr/>
        <a:lstStyle/>
        <a:p>
          <a:endParaRPr lang="en-US" sz="3200"/>
        </a:p>
      </dgm:t>
    </dgm:pt>
    <dgm:pt modelId="{02C908F6-F2AE-498B-8186-ECE1088A72DD}">
      <dgm:prSet phldrT="[Text]" custT="1"/>
      <dgm:spPr>
        <a:solidFill>
          <a:schemeClr val="accent2"/>
        </a:solidFill>
      </dgm:spPr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দম দেওয়া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6595962B-9A24-45F1-AB04-70D66D36E9A9}" type="parTrans" cxnId="{8B884EA9-94A1-4FAC-9F6A-45069977D26B}">
      <dgm:prSet/>
      <dgm:spPr/>
      <dgm:t>
        <a:bodyPr/>
        <a:lstStyle/>
        <a:p>
          <a:endParaRPr lang="en-US"/>
        </a:p>
      </dgm:t>
    </dgm:pt>
    <dgm:pt modelId="{F32679BE-733A-437F-8113-3C343AEB9DBD}" type="sibTrans" cxnId="{8B884EA9-94A1-4FAC-9F6A-45069977D26B}">
      <dgm:prSet/>
      <dgm:spPr>
        <a:solidFill>
          <a:schemeClr val="accent2"/>
        </a:solidFill>
      </dgm:spPr>
      <dgm:t>
        <a:bodyPr/>
        <a:lstStyle/>
        <a:p>
          <a:endParaRPr lang="en-US" sz="3200"/>
        </a:p>
      </dgm:t>
    </dgm:pt>
    <dgm:pt modelId="{9187BF19-6A67-40E2-8F20-A0AE38B027C8}">
      <dgm:prSet custT="1"/>
      <dgm:spPr>
        <a:solidFill>
          <a:schemeClr val="accent2"/>
        </a:solidFill>
      </dgm:spPr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কুরবানি</a:t>
          </a:r>
          <a:r>
            <a:rPr lang="bn-IN" sz="2800" dirty="0" smtClean="0"/>
            <a:t> </a:t>
          </a:r>
          <a:endParaRPr lang="en-US" sz="2800" dirty="0"/>
        </a:p>
      </dgm:t>
    </dgm:pt>
    <dgm:pt modelId="{0B3218D6-D8AA-4E0D-B87B-41FD2C8322C2}" type="parTrans" cxnId="{2135F6D1-522B-465D-BD5C-67DA513074E5}">
      <dgm:prSet/>
      <dgm:spPr/>
      <dgm:t>
        <a:bodyPr/>
        <a:lstStyle/>
        <a:p>
          <a:endParaRPr lang="en-US"/>
        </a:p>
      </dgm:t>
    </dgm:pt>
    <dgm:pt modelId="{9047362F-8E5D-47E0-836B-44FED409A0D9}" type="sibTrans" cxnId="{2135F6D1-522B-465D-BD5C-67DA513074E5}">
      <dgm:prSet/>
      <dgm:spPr>
        <a:solidFill>
          <a:schemeClr val="accent2"/>
        </a:solidFill>
      </dgm:spPr>
      <dgm:t>
        <a:bodyPr/>
        <a:lstStyle/>
        <a:p>
          <a:endParaRPr lang="en-US" sz="3200"/>
        </a:p>
      </dgm:t>
    </dgm:pt>
    <dgm:pt modelId="{E8BD850E-744E-41ED-BDCD-CBD7791DFA38}">
      <dgm:prSet custT="1"/>
      <dgm:spPr>
        <a:solidFill>
          <a:schemeClr val="accent2"/>
        </a:solidFill>
      </dgm:spPr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মাথা মুণ্ডন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65A28DEC-8F68-4574-AA1F-FFDBE4D32B26}" type="parTrans" cxnId="{254023B1-065D-4DC7-A964-1B2F8A6E14EF}">
      <dgm:prSet/>
      <dgm:spPr/>
      <dgm:t>
        <a:bodyPr/>
        <a:lstStyle/>
        <a:p>
          <a:endParaRPr lang="en-US"/>
        </a:p>
      </dgm:t>
    </dgm:pt>
    <dgm:pt modelId="{3C462000-A8B8-4366-9EDF-20572BC8AED1}" type="sibTrans" cxnId="{254023B1-065D-4DC7-A964-1B2F8A6E14EF}">
      <dgm:prSet/>
      <dgm:spPr>
        <a:solidFill>
          <a:schemeClr val="accent2"/>
        </a:solidFill>
      </dgm:spPr>
      <dgm:t>
        <a:bodyPr/>
        <a:lstStyle/>
        <a:p>
          <a:endParaRPr lang="en-US" sz="3200"/>
        </a:p>
      </dgm:t>
    </dgm:pt>
    <dgm:pt modelId="{2D9B9DB2-3C04-4B13-A016-6C266E980E56}">
      <dgm:prSet custT="1"/>
      <dgm:spPr>
        <a:solidFill>
          <a:schemeClr val="accent2"/>
        </a:solidFill>
      </dgm:spPr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কংকর নিক্ষেপ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92F4BF5E-41EB-4390-8065-303D800D101A}" type="parTrans" cxnId="{DE197CF6-07A6-4A9A-84CB-DF90A2A6C505}">
      <dgm:prSet/>
      <dgm:spPr/>
      <dgm:t>
        <a:bodyPr/>
        <a:lstStyle/>
        <a:p>
          <a:endParaRPr lang="en-US"/>
        </a:p>
      </dgm:t>
    </dgm:pt>
    <dgm:pt modelId="{0B933891-A34B-42CA-8B51-82E226F5332D}" type="sibTrans" cxnId="{DE197CF6-07A6-4A9A-84CB-DF90A2A6C505}">
      <dgm:prSet/>
      <dgm:spPr>
        <a:solidFill>
          <a:schemeClr val="accent2"/>
        </a:solidFill>
      </dgm:spPr>
      <dgm:t>
        <a:bodyPr/>
        <a:lstStyle/>
        <a:p>
          <a:endParaRPr lang="en-US" sz="3200"/>
        </a:p>
      </dgm:t>
    </dgm:pt>
    <dgm:pt modelId="{6BF5389F-456A-483F-B02F-CE38B340F921}" type="pres">
      <dgm:prSet presAssocID="{E9CBBF5A-97E1-4BA6-B265-2E752DAA431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46C26A-AAED-4678-8EC8-2D267F32DED4}" type="pres">
      <dgm:prSet presAssocID="{5F2C99FE-9723-4BCB-97D9-E470407B9C1C}" presName="centerShape" presStyleLbl="node0" presStyleIdx="0" presStyleCnt="1" custScaleX="176994" custScaleY="173329" custLinFactNeighborX="0" custLinFactNeighborY="-1745"/>
      <dgm:spPr/>
      <dgm:t>
        <a:bodyPr/>
        <a:lstStyle/>
        <a:p>
          <a:endParaRPr lang="en-US"/>
        </a:p>
      </dgm:t>
    </dgm:pt>
    <dgm:pt modelId="{B1F6F179-C7D0-4E53-BEBE-3180EF8F3598}" type="pres">
      <dgm:prSet presAssocID="{28E432A2-4705-4B56-96CD-983D36BE9209}" presName="node" presStyleLbl="node1" presStyleIdx="0" presStyleCnt="7" custScaleX="178424" custScaleY="1657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126044-F868-46C0-8A5D-DD8B9C9188C4}" type="pres">
      <dgm:prSet presAssocID="{28E432A2-4705-4B56-96CD-983D36BE9209}" presName="dummy" presStyleCnt="0"/>
      <dgm:spPr/>
    </dgm:pt>
    <dgm:pt modelId="{DA96B812-8ADC-442A-8672-6D9AE1AB8DBC}" type="pres">
      <dgm:prSet presAssocID="{2EF900ED-B93B-483E-A662-C63F8FFA1E5C}" presName="sibTrans" presStyleLbl="sibTrans2D1" presStyleIdx="0" presStyleCnt="7" custScaleX="177892" custScaleY="165707"/>
      <dgm:spPr/>
      <dgm:t>
        <a:bodyPr/>
        <a:lstStyle/>
        <a:p>
          <a:endParaRPr lang="en-US"/>
        </a:p>
      </dgm:t>
    </dgm:pt>
    <dgm:pt modelId="{66E6B5F0-1496-4935-9371-F468A05F2ED9}" type="pres">
      <dgm:prSet presAssocID="{9CB05A63-1166-4DB6-A258-11F387EEB2D0}" presName="node" presStyleLbl="node1" presStyleIdx="1" presStyleCnt="7" custScaleX="178424" custScaleY="1657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27A5A-C408-4F8B-B07C-533744A9C8BE}" type="pres">
      <dgm:prSet presAssocID="{9CB05A63-1166-4DB6-A258-11F387EEB2D0}" presName="dummy" presStyleCnt="0"/>
      <dgm:spPr/>
    </dgm:pt>
    <dgm:pt modelId="{4EDEA660-2A9B-4B4D-80BA-4FA80C273F2F}" type="pres">
      <dgm:prSet presAssocID="{13B635C4-3B3F-4953-BFCB-44E44613F7B9}" presName="sibTrans" presStyleLbl="sibTrans2D1" presStyleIdx="1" presStyleCnt="7" custScaleX="177892" custScaleY="166212"/>
      <dgm:spPr/>
      <dgm:t>
        <a:bodyPr/>
        <a:lstStyle/>
        <a:p>
          <a:endParaRPr lang="en-US"/>
        </a:p>
      </dgm:t>
    </dgm:pt>
    <dgm:pt modelId="{44565EF7-8F30-4EA3-BB7F-FC50D3A779C4}" type="pres">
      <dgm:prSet presAssocID="{2D9B9DB2-3C04-4B13-A016-6C266E980E56}" presName="node" presStyleLbl="node1" presStyleIdx="2" presStyleCnt="7" custScaleX="178424" custScaleY="1657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F8FBD-8316-4755-A22D-810254559A19}" type="pres">
      <dgm:prSet presAssocID="{2D9B9DB2-3C04-4B13-A016-6C266E980E56}" presName="dummy" presStyleCnt="0"/>
      <dgm:spPr/>
    </dgm:pt>
    <dgm:pt modelId="{CB4F0687-43AE-4CF2-B8F2-D8B283C298E9}" type="pres">
      <dgm:prSet presAssocID="{0B933891-A34B-42CA-8B51-82E226F5332D}" presName="sibTrans" presStyleLbl="sibTrans2D1" presStyleIdx="2" presStyleCnt="7" custScaleX="178423" custScaleY="165707"/>
      <dgm:spPr/>
      <dgm:t>
        <a:bodyPr/>
        <a:lstStyle/>
        <a:p>
          <a:endParaRPr lang="en-US"/>
        </a:p>
      </dgm:t>
    </dgm:pt>
    <dgm:pt modelId="{B69EF620-F7CF-4FAF-8CA7-DD313BD87F53}" type="pres">
      <dgm:prSet presAssocID="{9187BF19-6A67-40E2-8F20-A0AE38B027C8}" presName="node" presStyleLbl="node1" presStyleIdx="3" presStyleCnt="7" custScaleX="178424" custScaleY="1657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13B64E-EFF5-465F-BDCD-8C746A2CAF76}" type="pres">
      <dgm:prSet presAssocID="{9187BF19-6A67-40E2-8F20-A0AE38B027C8}" presName="dummy" presStyleCnt="0"/>
      <dgm:spPr/>
    </dgm:pt>
    <dgm:pt modelId="{33F92196-C9BB-457D-BD9C-F09BE7826D68}" type="pres">
      <dgm:prSet presAssocID="{9047362F-8E5D-47E0-836B-44FED409A0D9}" presName="sibTrans" presStyleLbl="sibTrans2D1" presStyleIdx="3" presStyleCnt="7" custScaleX="178423" custScaleY="165707"/>
      <dgm:spPr/>
      <dgm:t>
        <a:bodyPr/>
        <a:lstStyle/>
        <a:p>
          <a:endParaRPr lang="en-US"/>
        </a:p>
      </dgm:t>
    </dgm:pt>
    <dgm:pt modelId="{D894844C-719A-4B10-85EC-C6C37DE14E59}" type="pres">
      <dgm:prSet presAssocID="{E8BD850E-744E-41ED-BDCD-CBD7791DFA38}" presName="node" presStyleLbl="node1" presStyleIdx="4" presStyleCnt="7" custScaleX="178424" custScaleY="1657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763E22-0E26-44E9-9BE3-1ED1C15DEDAB}" type="pres">
      <dgm:prSet presAssocID="{E8BD850E-744E-41ED-BDCD-CBD7791DFA38}" presName="dummy" presStyleCnt="0"/>
      <dgm:spPr/>
    </dgm:pt>
    <dgm:pt modelId="{CBC6F547-ACD8-4253-858D-FB50E4961834}" type="pres">
      <dgm:prSet presAssocID="{3C462000-A8B8-4366-9EDF-20572BC8AED1}" presName="sibTrans" presStyleLbl="sibTrans2D1" presStyleIdx="4" presStyleCnt="7" custScaleX="178423" custScaleY="165707"/>
      <dgm:spPr/>
      <dgm:t>
        <a:bodyPr/>
        <a:lstStyle/>
        <a:p>
          <a:endParaRPr lang="en-US"/>
        </a:p>
      </dgm:t>
    </dgm:pt>
    <dgm:pt modelId="{9FA12097-6F6B-47E3-89C7-B039C0DC8B2E}" type="pres">
      <dgm:prSet presAssocID="{FA5BA3A0-E909-4C6D-B1B8-11F28738DA89}" presName="node" presStyleLbl="node1" presStyleIdx="5" presStyleCnt="7" custScaleX="178424" custScaleY="1657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FF3833-BD8D-4FC0-A3B5-B4F46EBAC500}" type="pres">
      <dgm:prSet presAssocID="{FA5BA3A0-E909-4C6D-B1B8-11F28738DA89}" presName="dummy" presStyleCnt="0"/>
      <dgm:spPr/>
    </dgm:pt>
    <dgm:pt modelId="{566DDC42-E805-483B-8AB1-2E63CD362E63}" type="pres">
      <dgm:prSet presAssocID="{6144C6D1-970B-4178-80A0-C8859D4C72AA}" presName="sibTrans" presStyleLbl="sibTrans2D1" presStyleIdx="5" presStyleCnt="7" custScaleX="178423" custScaleY="165707"/>
      <dgm:spPr/>
      <dgm:t>
        <a:bodyPr/>
        <a:lstStyle/>
        <a:p>
          <a:endParaRPr lang="en-US"/>
        </a:p>
      </dgm:t>
    </dgm:pt>
    <dgm:pt modelId="{DA5435B9-8595-4C09-A660-EF1981867059}" type="pres">
      <dgm:prSet presAssocID="{02C908F6-F2AE-498B-8186-ECE1088A72DD}" presName="node" presStyleLbl="node1" presStyleIdx="6" presStyleCnt="7" custScaleX="178424" custScaleY="1657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AB0E5E-0EB6-4724-BB45-C0A37863606C}" type="pres">
      <dgm:prSet presAssocID="{02C908F6-F2AE-498B-8186-ECE1088A72DD}" presName="dummy" presStyleCnt="0"/>
      <dgm:spPr/>
    </dgm:pt>
    <dgm:pt modelId="{B84EC908-D8F4-4343-901F-446D4672CD18}" type="pres">
      <dgm:prSet presAssocID="{F32679BE-733A-437F-8113-3C343AEB9DBD}" presName="sibTrans" presStyleLbl="sibTrans2D1" presStyleIdx="6" presStyleCnt="7" custScaleX="178423" custScaleY="165707" custLinFactNeighborX="0" custLinFactNeighborY="0"/>
      <dgm:spPr/>
      <dgm:t>
        <a:bodyPr/>
        <a:lstStyle/>
        <a:p>
          <a:endParaRPr lang="en-US"/>
        </a:p>
      </dgm:t>
    </dgm:pt>
  </dgm:ptLst>
  <dgm:cxnLst>
    <dgm:cxn modelId="{B0A4FA3B-C783-4139-B623-4518C90E1B7C}" type="presOf" srcId="{6144C6D1-970B-4178-80A0-C8859D4C72AA}" destId="{566DDC42-E805-483B-8AB1-2E63CD362E63}" srcOrd="0" destOrd="0" presId="urn:microsoft.com/office/officeart/2005/8/layout/radial6"/>
    <dgm:cxn modelId="{97A4EFD5-14D3-4600-86E2-F1C9DEC2839D}" type="presOf" srcId="{5F2C99FE-9723-4BCB-97D9-E470407B9C1C}" destId="{9846C26A-AAED-4678-8EC8-2D267F32DED4}" srcOrd="0" destOrd="0" presId="urn:microsoft.com/office/officeart/2005/8/layout/radial6"/>
    <dgm:cxn modelId="{2BF19FA5-280B-47C6-BBE0-04A6A49FB5B0}" srcId="{5F2C99FE-9723-4BCB-97D9-E470407B9C1C}" destId="{FA5BA3A0-E909-4C6D-B1B8-11F28738DA89}" srcOrd="5" destOrd="0" parTransId="{E9B5EE06-B6EC-4DE7-BE3C-028962EA780E}" sibTransId="{6144C6D1-970B-4178-80A0-C8859D4C72AA}"/>
    <dgm:cxn modelId="{22D8EC98-F01E-4128-B00C-A269FF9F5791}" type="presOf" srcId="{F32679BE-733A-437F-8113-3C343AEB9DBD}" destId="{B84EC908-D8F4-4343-901F-446D4672CD18}" srcOrd="0" destOrd="0" presId="urn:microsoft.com/office/officeart/2005/8/layout/radial6"/>
    <dgm:cxn modelId="{9BF6948F-543A-4F30-8550-ED9F93B7A3B3}" srcId="{5F2C99FE-9723-4BCB-97D9-E470407B9C1C}" destId="{9CB05A63-1166-4DB6-A258-11F387EEB2D0}" srcOrd="1" destOrd="0" parTransId="{A6B1A4F9-6464-4BA6-9F15-F3DEA23197A6}" sibTransId="{13B635C4-3B3F-4953-BFCB-44E44613F7B9}"/>
    <dgm:cxn modelId="{DE197CF6-07A6-4A9A-84CB-DF90A2A6C505}" srcId="{5F2C99FE-9723-4BCB-97D9-E470407B9C1C}" destId="{2D9B9DB2-3C04-4B13-A016-6C266E980E56}" srcOrd="2" destOrd="0" parTransId="{92F4BF5E-41EB-4390-8065-303D800D101A}" sibTransId="{0B933891-A34B-42CA-8B51-82E226F5332D}"/>
    <dgm:cxn modelId="{64D99816-9761-4E0E-9E6A-7EEB7564B002}" type="presOf" srcId="{FA5BA3A0-E909-4C6D-B1B8-11F28738DA89}" destId="{9FA12097-6F6B-47E3-89C7-B039C0DC8B2E}" srcOrd="0" destOrd="0" presId="urn:microsoft.com/office/officeart/2005/8/layout/radial6"/>
    <dgm:cxn modelId="{78DC22BF-0E52-4147-8B66-C0075451B4B3}" type="presOf" srcId="{0B933891-A34B-42CA-8B51-82E226F5332D}" destId="{CB4F0687-43AE-4CF2-B8F2-D8B283C298E9}" srcOrd="0" destOrd="0" presId="urn:microsoft.com/office/officeart/2005/8/layout/radial6"/>
    <dgm:cxn modelId="{33A8060D-407A-40AE-9929-6BAF188105E9}" srcId="{5F2C99FE-9723-4BCB-97D9-E470407B9C1C}" destId="{28E432A2-4705-4B56-96CD-983D36BE9209}" srcOrd="0" destOrd="0" parTransId="{5BFC3E0D-DD6C-4B80-BBA1-7ED7D42589AE}" sibTransId="{2EF900ED-B93B-483E-A662-C63F8FFA1E5C}"/>
    <dgm:cxn modelId="{F068B94F-E722-41E4-9BF1-C7356602AE81}" type="presOf" srcId="{28E432A2-4705-4B56-96CD-983D36BE9209}" destId="{B1F6F179-C7D0-4E53-BEBE-3180EF8F3598}" srcOrd="0" destOrd="0" presId="urn:microsoft.com/office/officeart/2005/8/layout/radial6"/>
    <dgm:cxn modelId="{AF1C2377-65AD-4F15-AB42-8D93E0BCA2C5}" type="presOf" srcId="{E9CBBF5A-97E1-4BA6-B265-2E752DAA4311}" destId="{6BF5389F-456A-483F-B02F-CE38B340F921}" srcOrd="0" destOrd="0" presId="urn:microsoft.com/office/officeart/2005/8/layout/radial6"/>
    <dgm:cxn modelId="{639B140A-53BD-4514-987D-D4D92821AE41}" type="presOf" srcId="{2EF900ED-B93B-483E-A662-C63F8FFA1E5C}" destId="{DA96B812-8ADC-442A-8672-6D9AE1AB8DBC}" srcOrd="0" destOrd="0" presId="urn:microsoft.com/office/officeart/2005/8/layout/radial6"/>
    <dgm:cxn modelId="{E9B76517-3CD6-4E08-ACB9-7691213773EE}" srcId="{E9CBBF5A-97E1-4BA6-B265-2E752DAA4311}" destId="{5F2C99FE-9723-4BCB-97D9-E470407B9C1C}" srcOrd="0" destOrd="0" parTransId="{56D002DA-116B-42F4-B495-30DECF5E670A}" sibTransId="{CE437B7F-4593-45CB-AA02-CE3CCA541B0C}"/>
    <dgm:cxn modelId="{E3AC3271-A368-4658-8FE6-DD197952DD0B}" type="presOf" srcId="{9CB05A63-1166-4DB6-A258-11F387EEB2D0}" destId="{66E6B5F0-1496-4935-9371-F468A05F2ED9}" srcOrd="0" destOrd="0" presId="urn:microsoft.com/office/officeart/2005/8/layout/radial6"/>
    <dgm:cxn modelId="{10241573-9891-470E-B6FC-BC14C7C733D7}" type="presOf" srcId="{9047362F-8E5D-47E0-836B-44FED409A0D9}" destId="{33F92196-C9BB-457D-BD9C-F09BE7826D68}" srcOrd="0" destOrd="0" presId="urn:microsoft.com/office/officeart/2005/8/layout/radial6"/>
    <dgm:cxn modelId="{AC347AA1-759D-4720-B9C5-0378CCE19100}" type="presOf" srcId="{E8BD850E-744E-41ED-BDCD-CBD7791DFA38}" destId="{D894844C-719A-4B10-85EC-C6C37DE14E59}" srcOrd="0" destOrd="0" presId="urn:microsoft.com/office/officeart/2005/8/layout/radial6"/>
    <dgm:cxn modelId="{254023B1-065D-4DC7-A964-1B2F8A6E14EF}" srcId="{5F2C99FE-9723-4BCB-97D9-E470407B9C1C}" destId="{E8BD850E-744E-41ED-BDCD-CBD7791DFA38}" srcOrd="4" destOrd="0" parTransId="{65A28DEC-8F68-4574-AA1F-FFDBE4D32B26}" sibTransId="{3C462000-A8B8-4366-9EDF-20572BC8AED1}"/>
    <dgm:cxn modelId="{8B884EA9-94A1-4FAC-9F6A-45069977D26B}" srcId="{5F2C99FE-9723-4BCB-97D9-E470407B9C1C}" destId="{02C908F6-F2AE-498B-8186-ECE1088A72DD}" srcOrd="6" destOrd="0" parTransId="{6595962B-9A24-45F1-AB04-70D66D36E9A9}" sibTransId="{F32679BE-733A-437F-8113-3C343AEB9DBD}"/>
    <dgm:cxn modelId="{CBB47FEB-17D6-4743-9890-09A1571B1C5F}" type="presOf" srcId="{02C908F6-F2AE-498B-8186-ECE1088A72DD}" destId="{DA5435B9-8595-4C09-A660-EF1981867059}" srcOrd="0" destOrd="0" presId="urn:microsoft.com/office/officeart/2005/8/layout/radial6"/>
    <dgm:cxn modelId="{CD8991BF-79BA-44CB-B496-E5F3A90CB435}" type="presOf" srcId="{13B635C4-3B3F-4953-BFCB-44E44613F7B9}" destId="{4EDEA660-2A9B-4B4D-80BA-4FA80C273F2F}" srcOrd="0" destOrd="0" presId="urn:microsoft.com/office/officeart/2005/8/layout/radial6"/>
    <dgm:cxn modelId="{B91A72BA-4214-407A-B056-E6F2FBAF0FA0}" type="presOf" srcId="{9187BF19-6A67-40E2-8F20-A0AE38B027C8}" destId="{B69EF620-F7CF-4FAF-8CA7-DD313BD87F53}" srcOrd="0" destOrd="0" presId="urn:microsoft.com/office/officeart/2005/8/layout/radial6"/>
    <dgm:cxn modelId="{2135F6D1-522B-465D-BD5C-67DA513074E5}" srcId="{5F2C99FE-9723-4BCB-97D9-E470407B9C1C}" destId="{9187BF19-6A67-40E2-8F20-A0AE38B027C8}" srcOrd="3" destOrd="0" parTransId="{0B3218D6-D8AA-4E0D-B87B-41FD2C8322C2}" sibTransId="{9047362F-8E5D-47E0-836B-44FED409A0D9}"/>
    <dgm:cxn modelId="{DA5CCEB1-DAD2-4B3E-BD4E-E60E7E63C6B8}" type="presOf" srcId="{3C462000-A8B8-4366-9EDF-20572BC8AED1}" destId="{CBC6F547-ACD8-4253-858D-FB50E4961834}" srcOrd="0" destOrd="0" presId="urn:microsoft.com/office/officeart/2005/8/layout/radial6"/>
    <dgm:cxn modelId="{862E1CF4-BC28-41CB-92B4-51323278A6F0}" type="presOf" srcId="{2D9B9DB2-3C04-4B13-A016-6C266E980E56}" destId="{44565EF7-8F30-4EA3-BB7F-FC50D3A779C4}" srcOrd="0" destOrd="0" presId="urn:microsoft.com/office/officeart/2005/8/layout/radial6"/>
    <dgm:cxn modelId="{2A175092-6FE7-4659-92CB-80EB8BCC3FCC}" type="presParOf" srcId="{6BF5389F-456A-483F-B02F-CE38B340F921}" destId="{9846C26A-AAED-4678-8EC8-2D267F32DED4}" srcOrd="0" destOrd="0" presId="urn:microsoft.com/office/officeart/2005/8/layout/radial6"/>
    <dgm:cxn modelId="{A6B2A60F-CCFB-4F70-A25F-EEE88147CF87}" type="presParOf" srcId="{6BF5389F-456A-483F-B02F-CE38B340F921}" destId="{B1F6F179-C7D0-4E53-BEBE-3180EF8F3598}" srcOrd="1" destOrd="0" presId="urn:microsoft.com/office/officeart/2005/8/layout/radial6"/>
    <dgm:cxn modelId="{CDB83372-B92C-4F5E-AE5E-8FA5D1987496}" type="presParOf" srcId="{6BF5389F-456A-483F-B02F-CE38B340F921}" destId="{A2126044-F868-46C0-8A5D-DD8B9C9188C4}" srcOrd="2" destOrd="0" presId="urn:microsoft.com/office/officeart/2005/8/layout/radial6"/>
    <dgm:cxn modelId="{19410B70-6FB5-4550-86A4-BC31347B0782}" type="presParOf" srcId="{6BF5389F-456A-483F-B02F-CE38B340F921}" destId="{DA96B812-8ADC-442A-8672-6D9AE1AB8DBC}" srcOrd="3" destOrd="0" presId="urn:microsoft.com/office/officeart/2005/8/layout/radial6"/>
    <dgm:cxn modelId="{72D9CF15-9376-4B0A-95C9-8C3858ED61E4}" type="presParOf" srcId="{6BF5389F-456A-483F-B02F-CE38B340F921}" destId="{66E6B5F0-1496-4935-9371-F468A05F2ED9}" srcOrd="4" destOrd="0" presId="urn:microsoft.com/office/officeart/2005/8/layout/radial6"/>
    <dgm:cxn modelId="{20B105BA-C366-4C6B-8DF3-AD04B6819B10}" type="presParOf" srcId="{6BF5389F-456A-483F-B02F-CE38B340F921}" destId="{1A327A5A-C408-4F8B-B07C-533744A9C8BE}" srcOrd="5" destOrd="0" presId="urn:microsoft.com/office/officeart/2005/8/layout/radial6"/>
    <dgm:cxn modelId="{7944CCCB-EA79-4FD0-A5A2-5FDA4F68406B}" type="presParOf" srcId="{6BF5389F-456A-483F-B02F-CE38B340F921}" destId="{4EDEA660-2A9B-4B4D-80BA-4FA80C273F2F}" srcOrd="6" destOrd="0" presId="urn:microsoft.com/office/officeart/2005/8/layout/radial6"/>
    <dgm:cxn modelId="{9B409EEA-9F54-4102-BF91-BD66A1F35407}" type="presParOf" srcId="{6BF5389F-456A-483F-B02F-CE38B340F921}" destId="{44565EF7-8F30-4EA3-BB7F-FC50D3A779C4}" srcOrd="7" destOrd="0" presId="urn:microsoft.com/office/officeart/2005/8/layout/radial6"/>
    <dgm:cxn modelId="{5EB136C5-B837-4774-A827-5A99067F9CF0}" type="presParOf" srcId="{6BF5389F-456A-483F-B02F-CE38B340F921}" destId="{C0BF8FBD-8316-4755-A22D-810254559A19}" srcOrd="8" destOrd="0" presId="urn:microsoft.com/office/officeart/2005/8/layout/radial6"/>
    <dgm:cxn modelId="{549F3222-CF67-4B27-9749-DB1F1C948358}" type="presParOf" srcId="{6BF5389F-456A-483F-B02F-CE38B340F921}" destId="{CB4F0687-43AE-4CF2-B8F2-D8B283C298E9}" srcOrd="9" destOrd="0" presId="urn:microsoft.com/office/officeart/2005/8/layout/radial6"/>
    <dgm:cxn modelId="{56B6CBCD-9B91-4137-84E3-CE10506018B0}" type="presParOf" srcId="{6BF5389F-456A-483F-B02F-CE38B340F921}" destId="{B69EF620-F7CF-4FAF-8CA7-DD313BD87F53}" srcOrd="10" destOrd="0" presId="urn:microsoft.com/office/officeart/2005/8/layout/radial6"/>
    <dgm:cxn modelId="{5112E4EF-A894-409A-837B-787006FBBFF1}" type="presParOf" srcId="{6BF5389F-456A-483F-B02F-CE38B340F921}" destId="{D113B64E-EFF5-465F-BDCD-8C746A2CAF76}" srcOrd="11" destOrd="0" presId="urn:microsoft.com/office/officeart/2005/8/layout/radial6"/>
    <dgm:cxn modelId="{94E4D8C0-EF00-40CD-9177-FE48B33A9201}" type="presParOf" srcId="{6BF5389F-456A-483F-B02F-CE38B340F921}" destId="{33F92196-C9BB-457D-BD9C-F09BE7826D68}" srcOrd="12" destOrd="0" presId="urn:microsoft.com/office/officeart/2005/8/layout/radial6"/>
    <dgm:cxn modelId="{C569DC38-672F-403F-A2AC-28D58092A7F6}" type="presParOf" srcId="{6BF5389F-456A-483F-B02F-CE38B340F921}" destId="{D894844C-719A-4B10-85EC-C6C37DE14E59}" srcOrd="13" destOrd="0" presId="urn:microsoft.com/office/officeart/2005/8/layout/radial6"/>
    <dgm:cxn modelId="{8EACF4A2-F350-472D-8B9E-67634E53C2B8}" type="presParOf" srcId="{6BF5389F-456A-483F-B02F-CE38B340F921}" destId="{20763E22-0E26-44E9-9BE3-1ED1C15DEDAB}" srcOrd="14" destOrd="0" presId="urn:microsoft.com/office/officeart/2005/8/layout/radial6"/>
    <dgm:cxn modelId="{9BC1FC5E-2D17-4103-9B2F-A863F2B48F5A}" type="presParOf" srcId="{6BF5389F-456A-483F-B02F-CE38B340F921}" destId="{CBC6F547-ACD8-4253-858D-FB50E4961834}" srcOrd="15" destOrd="0" presId="urn:microsoft.com/office/officeart/2005/8/layout/radial6"/>
    <dgm:cxn modelId="{E6BF1E8E-CF3B-4CDC-9F15-B14E1D5F8CC4}" type="presParOf" srcId="{6BF5389F-456A-483F-B02F-CE38B340F921}" destId="{9FA12097-6F6B-47E3-89C7-B039C0DC8B2E}" srcOrd="16" destOrd="0" presId="urn:microsoft.com/office/officeart/2005/8/layout/radial6"/>
    <dgm:cxn modelId="{869A2F8F-4F37-4CC7-A282-B679280752B8}" type="presParOf" srcId="{6BF5389F-456A-483F-B02F-CE38B340F921}" destId="{ACFF3833-BD8D-4FC0-A3B5-B4F46EBAC500}" srcOrd="17" destOrd="0" presId="urn:microsoft.com/office/officeart/2005/8/layout/radial6"/>
    <dgm:cxn modelId="{E4C51F40-7998-4F24-8B2F-747ED0669B86}" type="presParOf" srcId="{6BF5389F-456A-483F-B02F-CE38B340F921}" destId="{566DDC42-E805-483B-8AB1-2E63CD362E63}" srcOrd="18" destOrd="0" presId="urn:microsoft.com/office/officeart/2005/8/layout/radial6"/>
    <dgm:cxn modelId="{EF35E931-B307-4B25-BD36-00A94F18D2A1}" type="presParOf" srcId="{6BF5389F-456A-483F-B02F-CE38B340F921}" destId="{DA5435B9-8595-4C09-A660-EF1981867059}" srcOrd="19" destOrd="0" presId="urn:microsoft.com/office/officeart/2005/8/layout/radial6"/>
    <dgm:cxn modelId="{83518EA2-01A1-4BC7-A3C8-623B2F2BAC12}" type="presParOf" srcId="{6BF5389F-456A-483F-B02F-CE38B340F921}" destId="{44AB0E5E-0EB6-4724-BB45-C0A37863606C}" srcOrd="20" destOrd="0" presId="urn:microsoft.com/office/officeart/2005/8/layout/radial6"/>
    <dgm:cxn modelId="{AF670F25-F62F-4E52-B2FB-7D9F5B44244D}" type="presParOf" srcId="{6BF5389F-456A-483F-B02F-CE38B340F921}" destId="{B84EC908-D8F4-4343-901F-446D4672CD18}" srcOrd="21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52FC4-AA3B-40F2-8E0D-41C6D1E96E3B}" type="datetimeFigureOut">
              <a:rPr lang="en-US" smtClean="0"/>
              <a:pPr/>
              <a:t>23-Jan-20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5B724-BF08-4933-A477-E5C9037FE7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5583-2BBD-4C1C-8198-E4BB2A09175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4124-A867-434B-AAF6-84E54264C4A7}" type="datetime4">
              <a:rPr lang="bn-IN" smtClean="0"/>
              <a:pPr/>
              <a:t>23 জানুয়ারী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F34D-49B5-490E-BACE-17D0EA9E3EC5}" type="datetime4">
              <a:rPr lang="bn-IN" smtClean="0"/>
              <a:pPr/>
              <a:t>23 জানুয়ারী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9380-DA29-4967-8EC0-035E47A44C1A}" type="datetime4">
              <a:rPr lang="bn-IN" smtClean="0"/>
              <a:pPr/>
              <a:t>23 জানুয়ারী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FB9F-FE35-4363-AEFF-7FAEBD0F38CA}" type="datetime4">
              <a:rPr lang="bn-IN" smtClean="0"/>
              <a:pPr/>
              <a:t>23 জানুয়ারী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B3F9-A0FF-44AC-95AF-9E0F991CF815}" type="datetime4">
              <a:rPr lang="bn-IN" smtClean="0"/>
              <a:pPr/>
              <a:t>23 জানুয়ারী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720D-D0E3-4CA5-982D-6D4DBC528A17}" type="datetime4">
              <a:rPr lang="bn-IN" smtClean="0"/>
              <a:pPr/>
              <a:t>23 জানুয়ারী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1D09-58D3-43DB-827E-C0BCFB253988}" type="datetime4">
              <a:rPr lang="bn-IN" smtClean="0"/>
              <a:pPr/>
              <a:t>23 জানুয়ারী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1F87-6E34-4FF8-9AED-A13473661CD8}" type="datetime4">
              <a:rPr lang="bn-IN" smtClean="0"/>
              <a:pPr/>
              <a:t>23 জানুয়ারী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40A9-4DA5-4ED1-9A87-5BDE8B72F9AD}" type="datetime4">
              <a:rPr lang="bn-IN" smtClean="0"/>
              <a:pPr/>
              <a:t>23 জানুয়ারী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7018-5C27-4A06-B941-CEBAAF3EE80B}" type="datetime4">
              <a:rPr lang="bn-IN" smtClean="0"/>
              <a:pPr/>
              <a:t>23 জানুয়ারী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CD300-EF3A-4A7A-B992-CFAD294C029B}" type="datetime4">
              <a:rPr lang="bn-IN" smtClean="0"/>
              <a:pPr/>
              <a:t>23 জানুয়ারী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E0093-0385-4F60-B879-CDF23AF34904}" type="datetime4">
              <a:rPr lang="bn-IN" smtClean="0"/>
              <a:pPr/>
              <a:t>23 জানুয়ারী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4000" y="838200"/>
            <a:ext cx="5791200" cy="2895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¯^</a:t>
            </a:r>
            <a:r>
              <a:rPr lang="en-US" sz="8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vMZg</a:t>
            </a:r>
            <a:endParaRPr lang="en-US" sz="8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8D61A-9E62-4B65-89C3-B7E0E4876350}" type="datetime4">
              <a:rPr lang="bn-IN" smtClean="0"/>
              <a:pPr/>
              <a:t>23 জানুয়ারী 2020</a:t>
            </a:fld>
            <a:endParaRPr lang="en-US"/>
          </a:p>
        </p:txBody>
      </p:sp>
      <p:pic>
        <p:nvPicPr>
          <p:cNvPr id="5" name="Picture 4" descr="hhhh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62400"/>
            <a:ext cx="9144000" cy="2133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7777777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3889936" cy="2270594"/>
          </a:xfrm>
          <a:prstGeom prst="rect">
            <a:avLst/>
          </a:prstGeom>
        </p:spPr>
      </p:pic>
      <p:pic>
        <p:nvPicPr>
          <p:cNvPr id="3" name="Picture 2" descr="03_9917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28600"/>
            <a:ext cx="4245580" cy="2286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3505200"/>
            <a:ext cx="4417825" cy="229726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10800000" flipV="1">
            <a:off x="1219200" y="6032583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>
                <a:latin typeface="NikoshBAN" pitchFamily="2" charset="0"/>
                <a:cs typeface="NikoshBAN" pitchFamily="2" charset="0"/>
              </a:rPr>
              <a:t>মিনায় কংকর নিক্ষেপ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1600" y="2743200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>
                <a:latin typeface="NikoshBAN" pitchFamily="2" charset="0"/>
                <a:cs typeface="NikoshBAN" pitchFamily="2" charset="0"/>
              </a:rPr>
              <a:t>মুজদালেফায় অবস্থান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7400" y="2819400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>
                <a:latin typeface="NikoshBAN" pitchFamily="2" charset="0"/>
                <a:cs typeface="NikoshBAN" pitchFamily="2" charset="0"/>
              </a:rPr>
              <a:t>সাফা মারওয়ায় দৌড়ানো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2" descr="E:\উট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3505200"/>
            <a:ext cx="3809999" cy="2285999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5791200" y="6096000"/>
            <a:ext cx="2493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কুরবানি করা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8564-EB5A-43BD-8BBB-7CDE1E437474}" type="datetime4">
              <a:rPr lang="bn-IN" smtClean="0"/>
              <a:pPr/>
              <a:t>23 জানুয়ারী 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oly computer\Desktop\MAR ICT-14 22ND bATCH\picture\Hajj-Muslim-pilgr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3955774" cy="3276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3657600"/>
            <a:ext cx="2292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চুল মুন্ডানো বা খাট করা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228600"/>
            <a:ext cx="4546600" cy="3200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38800" y="3733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বিদায়ী তওয়াফ 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6D67-A410-4088-854C-A1FCC640ACAA}" type="datetime4">
              <a:rPr lang="bn-IN" smtClean="0"/>
              <a:pPr/>
              <a:t>23 জানুয়ারী 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990600" y="914400"/>
          <a:ext cx="6400800" cy="535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8575-209F-4B30-AA95-8EBF6DB03868}" type="datetime4">
              <a:rPr lang="bn-IN" smtClean="0"/>
              <a:pPr/>
              <a:t>23 জানুয়ারী 2020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846C26A-AAED-4678-8EC8-2D267F32DE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graphicEl>
                                              <a:dgm id="{9846C26A-AAED-4678-8EC8-2D267F32DE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graphicEl>
                                              <a:dgm id="{9846C26A-AAED-4678-8EC8-2D267F32DE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graphicEl>
                                              <a:dgm id="{9846C26A-AAED-4678-8EC8-2D267F32DE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graphicEl>
                                              <a:dgm id="{9846C26A-AAED-4678-8EC8-2D267F32DE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846C26A-AAED-4678-8EC8-2D267F32DE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846C26A-AAED-4678-8EC8-2D267F32DE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F6F179-C7D0-4E53-BEBE-3180EF8F3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graphicEl>
                                              <a:dgm id="{B1F6F179-C7D0-4E53-BEBE-3180EF8F35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graphicEl>
                                              <a:dgm id="{B1F6F179-C7D0-4E53-BEBE-3180EF8F3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graphicEl>
                                              <a:dgm id="{B1F6F179-C7D0-4E53-BEBE-3180EF8F3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graphicEl>
                                              <a:dgm id="{B1F6F179-C7D0-4E53-BEBE-3180EF8F3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F6F179-C7D0-4E53-BEBE-3180EF8F3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F6F179-C7D0-4E53-BEBE-3180EF8F3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A96B812-8ADC-442A-8672-6D9AE1AB8D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graphicEl>
                                              <a:dgm id="{DA96B812-8ADC-442A-8672-6D9AE1AB8D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graphicEl>
                                              <a:dgm id="{DA96B812-8ADC-442A-8672-6D9AE1AB8D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graphicEl>
                                              <a:dgm id="{DA96B812-8ADC-442A-8672-6D9AE1AB8D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graphicEl>
                                              <a:dgm id="{DA96B812-8ADC-442A-8672-6D9AE1AB8D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A96B812-8ADC-442A-8672-6D9AE1AB8D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A96B812-8ADC-442A-8672-6D9AE1AB8D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6E6B5F0-1496-4935-9371-F468A05F2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graphicEl>
                                              <a:dgm id="{66E6B5F0-1496-4935-9371-F468A05F2E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graphicEl>
                                              <a:dgm id="{66E6B5F0-1496-4935-9371-F468A05F2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graphicEl>
                                              <a:dgm id="{66E6B5F0-1496-4935-9371-F468A05F2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graphicEl>
                                              <a:dgm id="{66E6B5F0-1496-4935-9371-F468A05F2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6E6B5F0-1496-4935-9371-F468A05F2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6E6B5F0-1496-4935-9371-F468A05F2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DEA660-2A9B-4B4D-80BA-4FA80C273F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">
                                            <p:graphicEl>
                                              <a:dgm id="{4EDEA660-2A9B-4B4D-80BA-4FA80C273F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graphicEl>
                                              <a:dgm id="{4EDEA660-2A9B-4B4D-80BA-4FA80C273F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graphicEl>
                                              <a:dgm id="{4EDEA660-2A9B-4B4D-80BA-4FA80C273F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graphicEl>
                                              <a:dgm id="{4EDEA660-2A9B-4B4D-80BA-4FA80C273F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DEA660-2A9B-4B4D-80BA-4FA80C273F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DEA660-2A9B-4B4D-80BA-4FA80C273F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4565EF7-8F30-4EA3-BB7F-FC50D3A77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3">
                                            <p:graphicEl>
                                              <a:dgm id="{44565EF7-8F30-4EA3-BB7F-FC50D3A779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graphicEl>
                                              <a:dgm id="{44565EF7-8F30-4EA3-BB7F-FC50D3A77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graphicEl>
                                              <a:dgm id="{44565EF7-8F30-4EA3-BB7F-FC50D3A77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graphicEl>
                                              <a:dgm id="{44565EF7-8F30-4EA3-BB7F-FC50D3A77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4565EF7-8F30-4EA3-BB7F-FC50D3A77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4565EF7-8F30-4EA3-BB7F-FC50D3A77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4F0687-43AE-4CF2-B8F2-D8B283C29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3">
                                            <p:graphicEl>
                                              <a:dgm id="{CB4F0687-43AE-4CF2-B8F2-D8B283C298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graphicEl>
                                              <a:dgm id="{CB4F0687-43AE-4CF2-B8F2-D8B283C29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">
                                            <p:graphicEl>
                                              <a:dgm id="{CB4F0687-43AE-4CF2-B8F2-D8B283C29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">
                                            <p:graphicEl>
                                              <a:dgm id="{CB4F0687-43AE-4CF2-B8F2-D8B283C29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4F0687-43AE-4CF2-B8F2-D8B283C29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4F0687-43AE-4CF2-B8F2-D8B283C29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69EF620-F7CF-4FAF-8CA7-DD313BD87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3">
                                            <p:graphicEl>
                                              <a:dgm id="{B69EF620-F7CF-4FAF-8CA7-DD313BD87F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">
                                            <p:graphicEl>
                                              <a:dgm id="{B69EF620-F7CF-4FAF-8CA7-DD313BD87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">
                                            <p:graphicEl>
                                              <a:dgm id="{B69EF620-F7CF-4FAF-8CA7-DD313BD87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">
                                            <p:graphicEl>
                                              <a:dgm id="{B69EF620-F7CF-4FAF-8CA7-DD313BD87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69EF620-F7CF-4FAF-8CA7-DD313BD87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69EF620-F7CF-4FAF-8CA7-DD313BD87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F92196-C9BB-457D-BD9C-F09BE7826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3">
                                            <p:graphicEl>
                                              <a:dgm id="{33F92196-C9BB-457D-BD9C-F09BE7826D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3">
                                            <p:graphicEl>
                                              <a:dgm id="{33F92196-C9BB-457D-BD9C-F09BE7826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3">
                                            <p:graphicEl>
                                              <a:dgm id="{33F92196-C9BB-457D-BD9C-F09BE7826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3">
                                            <p:graphicEl>
                                              <a:dgm id="{33F92196-C9BB-457D-BD9C-F09BE7826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F92196-C9BB-457D-BD9C-F09BE7826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F92196-C9BB-457D-BD9C-F09BE7826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94844C-719A-4B10-85EC-C6C37DE14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800" decel="100000"/>
                                        <p:tgtEl>
                                          <p:spTgt spid="3">
                                            <p:graphicEl>
                                              <a:dgm id="{D894844C-719A-4B10-85EC-C6C37DE14E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">
                                            <p:graphicEl>
                                              <a:dgm id="{D894844C-719A-4B10-85EC-C6C37DE14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3">
                                            <p:graphicEl>
                                              <a:dgm id="{D894844C-719A-4B10-85EC-C6C37DE14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3">
                                            <p:graphicEl>
                                              <a:dgm id="{D894844C-719A-4B10-85EC-C6C37DE14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94844C-719A-4B10-85EC-C6C37DE14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94844C-719A-4B10-85EC-C6C37DE14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C6F547-ACD8-4253-858D-FB50E4961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800" decel="100000"/>
                                        <p:tgtEl>
                                          <p:spTgt spid="3">
                                            <p:graphicEl>
                                              <a:dgm id="{CBC6F547-ACD8-4253-858D-FB50E49618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3">
                                            <p:graphicEl>
                                              <a:dgm id="{CBC6F547-ACD8-4253-858D-FB50E4961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3">
                                            <p:graphicEl>
                                              <a:dgm id="{CBC6F547-ACD8-4253-858D-FB50E4961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3">
                                            <p:graphicEl>
                                              <a:dgm id="{CBC6F547-ACD8-4253-858D-FB50E4961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C6F547-ACD8-4253-858D-FB50E4961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C6F547-ACD8-4253-858D-FB50E4961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A12097-6F6B-47E3-89C7-B039C0DC8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800" decel="100000"/>
                                        <p:tgtEl>
                                          <p:spTgt spid="3">
                                            <p:graphicEl>
                                              <a:dgm id="{9FA12097-6F6B-47E3-89C7-B039C0DC8B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3">
                                            <p:graphicEl>
                                              <a:dgm id="{9FA12097-6F6B-47E3-89C7-B039C0DC8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3">
                                            <p:graphicEl>
                                              <a:dgm id="{9FA12097-6F6B-47E3-89C7-B039C0DC8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3">
                                            <p:graphicEl>
                                              <a:dgm id="{9FA12097-6F6B-47E3-89C7-B039C0DC8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A12097-6F6B-47E3-89C7-B039C0DC8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A12097-6F6B-47E3-89C7-B039C0DC8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6DDC42-E805-483B-8AB1-2E63CD362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800" decel="100000"/>
                                        <p:tgtEl>
                                          <p:spTgt spid="3">
                                            <p:graphicEl>
                                              <a:dgm id="{566DDC42-E805-483B-8AB1-2E63CD362E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3">
                                            <p:graphicEl>
                                              <a:dgm id="{566DDC42-E805-483B-8AB1-2E63CD362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3">
                                            <p:graphicEl>
                                              <a:dgm id="{566DDC42-E805-483B-8AB1-2E63CD362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3">
                                            <p:graphicEl>
                                              <a:dgm id="{566DDC42-E805-483B-8AB1-2E63CD362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6DDC42-E805-483B-8AB1-2E63CD362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6DDC42-E805-483B-8AB1-2E63CD362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A5435B9-8595-4C09-A660-EF1981867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800" decel="100000"/>
                                        <p:tgtEl>
                                          <p:spTgt spid="3">
                                            <p:graphicEl>
                                              <a:dgm id="{DA5435B9-8595-4C09-A660-EF19818670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3">
                                            <p:graphicEl>
                                              <a:dgm id="{DA5435B9-8595-4C09-A660-EF1981867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3">
                                            <p:graphicEl>
                                              <a:dgm id="{DA5435B9-8595-4C09-A660-EF1981867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3">
                                            <p:graphicEl>
                                              <a:dgm id="{DA5435B9-8595-4C09-A660-EF1981867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A5435B9-8595-4C09-A660-EF1981867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A5435B9-8595-4C09-A660-EF1981867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4EC908-D8F4-4343-901F-446D4672C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800" decel="100000"/>
                                        <p:tgtEl>
                                          <p:spTgt spid="3">
                                            <p:graphicEl>
                                              <a:dgm id="{B84EC908-D8F4-4343-901F-446D4672CD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3">
                                            <p:graphicEl>
                                              <a:dgm id="{B84EC908-D8F4-4343-901F-446D4672C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3">
                                            <p:graphicEl>
                                              <a:dgm id="{B84EC908-D8F4-4343-901F-446D4672C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3">
                                            <p:graphicEl>
                                              <a:dgm id="{B84EC908-D8F4-4343-901F-446D4672C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4EC908-D8F4-4343-901F-446D4672C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4EC908-D8F4-4343-901F-446D4672C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40A9-4DA5-4ED1-9A87-5BDE8B72F9AD}" type="datetime4">
              <a:rPr lang="bn-IN" smtClean="0"/>
              <a:pPr/>
              <a:t>23 জানুয়ারী 2020</a:t>
            </a:fld>
            <a:endParaRPr lang="en-US"/>
          </a:p>
        </p:txBody>
      </p:sp>
      <p:pic>
        <p:nvPicPr>
          <p:cNvPr id="3" name="Picture 2" descr="doliyo k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209800"/>
            <a:ext cx="2857500" cy="1600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Down Arrow Callout 3"/>
          <p:cNvSpPr/>
          <p:nvPr/>
        </p:nvSpPr>
        <p:spPr>
          <a:xfrm>
            <a:off x="2209800" y="609600"/>
            <a:ext cx="4572000" cy="11430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45720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সাফা ও মারওয়া সাঈ করার সংক্ষিপ্ত ইতিহাস লিখ।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2133600" y="533400"/>
            <a:ext cx="4114800" cy="1752600"/>
          </a:xfrm>
          <a:prstGeom prst="frame">
            <a:avLst>
              <a:gd name="adj1" fmla="val 13991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হজের গুরুত্ত্ব 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667000"/>
            <a:ext cx="8991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ধর্মীয় গুরুত্ত্বঃ </a:t>
            </a:r>
          </a:p>
          <a:p>
            <a:pPr>
              <a:buFont typeface="Wingdings" pitchFamily="2" charset="2"/>
              <a:buChar char="v"/>
            </a:pPr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মানুষের মধ্যে যার আল্লাহর ঘর পর্যন্ত পৌছার সামর্থ আছে তার উপর আল্লাহর উদ্দেশ্যে ঐ ঘরের হজ করা অবশ্য কর্তব্য। (সুরা আল ইমরান ৯৭)</a:t>
            </a:r>
          </a:p>
          <a:p>
            <a:pPr>
              <a:buFont typeface="Wingdings" pitchFamily="2" charset="2"/>
              <a:buChar char="v"/>
            </a:pPr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মাকবুল হজের বিনিময় জান্নাত ছাড়া আর কিছুই নেই। (বুখারি-মুসলিম) </a:t>
            </a:r>
          </a:p>
          <a:p>
            <a:pPr>
              <a:buFont typeface="Wingdings" pitchFamily="2" charset="2"/>
              <a:buChar char="v"/>
            </a:pPr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যে ব্যক্তি হজ করে সে যেন নবজাত শিশুর মত নিষ্পাপ হয়ে যায়। (ইবনে মাজাহ) </a:t>
            </a:r>
          </a:p>
          <a:p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সামাজিক গুরুত্ত্বঃ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সংক্ষিপ্ত আলোচনা </a:t>
            </a:r>
          </a:p>
          <a:p>
            <a:r>
              <a:rPr lang="bn-IN" sz="32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হজের শিক্ষাঃ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সংক্ষিপ্ত আলোচনা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0C49-3A50-487D-90E1-7AC76D3495CC}" type="datetime4">
              <a:rPr lang="bn-IN" smtClean="0"/>
              <a:pPr/>
              <a:t>23 জানুয়ারী 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133600" y="304800"/>
            <a:ext cx="4572000" cy="1752600"/>
          </a:xfrm>
          <a:prstGeom prst="actionButtonHelp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362200"/>
            <a:ext cx="8382000" cy="29718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হজের ওয়াজিব কয়টি?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উত্তরঃ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2.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আরাফাতের ময়দানে অবস্থান করতে হয় কত তারিখে?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উত্তরঃ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3.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শয়তানকে পাথর নিক্ষেপের শরয়ী বিধান কি?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উত্তরঃ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5867400"/>
            <a:ext cx="7543800" cy="8382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1.7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 	2.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৯ই জিলহজ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	3.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ওয়াজিব</a:t>
            </a:r>
            <a:endParaRPr lang="en-US" sz="3200" dirty="0" smtClean="0"/>
          </a:p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AC2C-7943-498F-9471-3E968158D672}" type="datetime4">
              <a:rPr lang="bn-IN" smtClean="0"/>
              <a:pPr/>
              <a:t>23 জানুয়ারী 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1676400" y="1066800"/>
            <a:ext cx="5638800" cy="1981200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প্রশ্নোত্তর পর্ব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0423F-6251-4F14-8676-82DDC3A7481D}" type="datetime4">
              <a:rPr lang="bn-IN" smtClean="0"/>
              <a:pPr/>
              <a:t>23 জানুয়ারী 2020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5486400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‘হজ বিশ্ব মুসলিমের মহাসম্মেলন’ উক্ত বিষয়ের উপর একটি অনুচ্ছেদ রচনা করে আনবে।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990600"/>
            <a:ext cx="6324600" cy="41148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9906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9CC8-DEE0-4FD8-BC1C-A1C83715A977}" type="datetime4">
              <a:rPr lang="bn-IN" smtClean="0"/>
              <a:pPr/>
              <a:t>23 জানুয়ারী 2020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66800" y="609600"/>
            <a:ext cx="7543800" cy="48768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F20D-DE89-411F-AE50-A7F27C0EDF7D}" type="datetime4">
              <a:rPr lang="bn-IN" smtClean="0"/>
              <a:pPr/>
              <a:t>23 জানুয়ারী 2020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47800" y="228600"/>
            <a:ext cx="6629400" cy="60198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600" b="1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6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6600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মিজানুর রহমান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(BTIS,MTIS.IU)</a:t>
            </a:r>
            <a:endParaRPr lang="bn-IN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সহকারী শিক্ষক, খাস সোনামুখী এস সি উচ্চ বিদ্যালয়</a:t>
            </a:r>
          </a:p>
          <a:p>
            <a:pPr algn="ctr"/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বেলকুচি,সিরাজগঞ্জ।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F92D-86F9-4B4C-A1A9-B7ADB21EAF97}" type="datetime4">
              <a:rPr lang="bn-IN" smtClean="0"/>
              <a:pPr/>
              <a:t>23 জানুয়ারী 2020</a:t>
            </a:fld>
            <a:endParaRPr lang="en-US"/>
          </a:p>
        </p:txBody>
      </p:sp>
      <p:pic>
        <p:nvPicPr>
          <p:cNvPr id="7" name="Picture 6" descr="mizan.jpg"/>
          <p:cNvPicPr>
            <a:picLocks noChangeAspect="1"/>
          </p:cNvPicPr>
          <p:nvPr/>
        </p:nvPicPr>
        <p:blipFill>
          <a:blip r:embed="rId2"/>
          <a:srcRect r="5512" b="13333"/>
          <a:stretch>
            <a:fillRect/>
          </a:stretch>
        </p:blipFill>
        <p:spPr>
          <a:xfrm>
            <a:off x="3886200" y="1524000"/>
            <a:ext cx="1524000" cy="1981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7044054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C8F2F-50A8-44DA-8098-206AD21DEAB8}" type="datetime4">
              <a:rPr lang="bn-IN" smtClean="0"/>
              <a:pPr/>
              <a:t>23 জানুয়ারী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832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457200"/>
            <a:ext cx="7772400" cy="60198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5400" b="1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lvl="1" algn="ctr"/>
            <a:r>
              <a:rPr lang="bn-IN" sz="54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ইসলাম ও নৈতিক শিক্ষা</a:t>
            </a:r>
          </a:p>
          <a:p>
            <a:pPr algn="ctr"/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শ্রেণি -৯ম</a:t>
            </a:r>
          </a:p>
          <a:p>
            <a:pPr algn="ctr"/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অধ্যায়-৩য় (ইবাদত) </a:t>
            </a:r>
          </a:p>
          <a:p>
            <a:pPr algn="ctr"/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পাঠ-০৫ ( হজ )</a:t>
            </a:r>
          </a:p>
          <a:p>
            <a:pPr algn="ctr"/>
            <a:r>
              <a:rPr lang="bn-IN" sz="54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A959-0D8A-4051-B08E-653434F916AD}" type="datetime4">
              <a:rPr lang="bn-IN" smtClean="0"/>
              <a:pPr/>
              <a:t>23 জানুয়ারী 2020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1828800" y="228600"/>
            <a:ext cx="4724400" cy="2133600"/>
          </a:xfrm>
          <a:prstGeom prst="bevel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2895600"/>
            <a:ext cx="678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….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হজের পরিচয় বলতে পারবে;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হজের ফরজ ও ওয়াজিব উল্লেখ করতে পারবে;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হজের গুরুত্ব ও শিক্ষা বর্ণনা করতে পারবে।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6A7B-3E95-4497-9986-3B6D2B1C0841}" type="datetime4">
              <a:rPr lang="bn-IN" smtClean="0"/>
              <a:pPr/>
              <a:t>23 জানুয়ারী 2020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2200" y="381000"/>
            <a:ext cx="4495800" cy="25146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হজের পরিচয় 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2004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হজের আভিধানিক অর্থ-সংকল্প করা, ইচ্ছা করা।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পরিভাষায়-আল্লাহর সন্তুষ্টি লাভের উদ্দেশ্যে জিলহজ মাসের নির্ধারিত দিন সমুহে নির্ধারিত পদ্ধতিতে বাইতুল্লাহ ও সংশ্লিষ্ট স্থানসমুহ যিয়ারত করাকে হজ বলা হয়।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9FF8-22BB-4826-87F7-669775E5A697}" type="datetime4">
              <a:rPr lang="bn-IN" smtClean="0"/>
              <a:pPr/>
              <a:t>23 জানুয়ারী 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40A9-4DA5-4ED1-9A87-5BDE8B72F9AD}" type="datetime4">
              <a:rPr lang="bn-IN" smtClean="0"/>
              <a:pPr/>
              <a:t>23 জানুয়ারী 2020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19200" y="228600"/>
            <a:ext cx="34290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mullayon.jpg"/>
          <p:cNvPicPr>
            <a:picLocks noChangeAspect="1"/>
          </p:cNvPicPr>
          <p:nvPr/>
        </p:nvPicPr>
        <p:blipFill>
          <a:blip r:embed="rId2"/>
          <a:srcRect l="26857" t="5709" r="23010"/>
          <a:stretch>
            <a:fillRect/>
          </a:stretch>
        </p:blipFill>
        <p:spPr>
          <a:xfrm>
            <a:off x="1524000" y="1371600"/>
            <a:ext cx="2590800" cy="28738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49530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১/ হজ্ব অর্থ কি?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248400" y="533400"/>
            <a:ext cx="2590800" cy="2438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সময় ১ মিঃ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200"/>
            <a:ext cx="4267200" cy="29934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4419600"/>
            <a:ext cx="34290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ইহরাম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বাধা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4444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838200"/>
            <a:ext cx="4724400" cy="29718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419600" y="4419600"/>
            <a:ext cx="4724400" cy="609600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৯ই জিলহজ্জ আরাফার মাঠে  অবস্থান করা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05B50-C49E-479C-BF9F-B7B6E295FA4F}" type="datetime4">
              <a:rPr lang="bn-IN" smtClean="0"/>
              <a:pPr/>
              <a:t>23 জানুয়ারী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2926952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990600" y="533400"/>
          <a:ext cx="7391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AD94-C54F-4661-A27E-6600F6BF8F0D}" type="datetime4">
              <a:rPr lang="bn-IN" smtClean="0"/>
              <a:pPr/>
              <a:t>23 জানুয়ারী 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315</Words>
  <Application>Microsoft Office PowerPoint</Application>
  <PresentationFormat>On-screen Show (4:3)</PresentationFormat>
  <Paragraphs>89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55</cp:revision>
  <dcterms:created xsi:type="dcterms:W3CDTF">2019-07-26T04:27:02Z</dcterms:created>
  <dcterms:modified xsi:type="dcterms:W3CDTF">2020-01-23T16:07:40Z</dcterms:modified>
</cp:coreProperties>
</file>