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6" r:id="rId2"/>
    <p:sldId id="271" r:id="rId3"/>
    <p:sldId id="267" r:id="rId4"/>
    <p:sldId id="268" r:id="rId5"/>
    <p:sldId id="269" r:id="rId6"/>
    <p:sldId id="256" r:id="rId7"/>
    <p:sldId id="270" r:id="rId8"/>
    <p:sldId id="259" r:id="rId9"/>
    <p:sldId id="262" r:id="rId10"/>
    <p:sldId id="261" r:id="rId11"/>
    <p:sldId id="264" r:id="rId12"/>
    <p:sldId id="26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86022" autoAdjust="0"/>
  </p:normalViewPr>
  <p:slideViewPr>
    <p:cSldViewPr>
      <p:cViewPr varScale="1">
        <p:scale>
          <a:sx n="69" d="100"/>
          <a:sy n="69" d="100"/>
        </p:scale>
        <p:origin x="-7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C7FC14-0A79-4529-8C69-E06AEB54A02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77E9F7-425F-4261-989F-64CAA794821C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ইমানের মৌলিক বিষয়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D9805DC3-CFE3-4A1A-BD66-A7CFD4498700}" type="parTrans" cxnId="{CF3D4F34-AF64-473C-9D14-35E5E21DB3C5}">
      <dgm:prSet/>
      <dgm:spPr/>
      <dgm:t>
        <a:bodyPr/>
        <a:lstStyle/>
        <a:p>
          <a:endParaRPr lang="en-US"/>
        </a:p>
      </dgm:t>
    </dgm:pt>
    <dgm:pt modelId="{C2EE890D-CD1A-4978-83FC-90583C339872}" type="sibTrans" cxnId="{CF3D4F34-AF64-473C-9D14-35E5E21DB3C5}">
      <dgm:prSet/>
      <dgm:spPr/>
      <dgm:t>
        <a:bodyPr/>
        <a:lstStyle/>
        <a:p>
          <a:endParaRPr lang="en-US"/>
        </a:p>
      </dgm:t>
    </dgm:pt>
    <dgm:pt modelId="{29F4B9BE-7641-47B0-AB7A-498556E5B596}">
      <dgm:prSet phldrT="[Text]" custT="1"/>
      <dgm:spPr>
        <a:solidFill>
          <a:srgbClr val="002060"/>
        </a:solidFill>
      </dgm:spPr>
      <dgm:t>
        <a:bodyPr/>
        <a:lstStyle/>
        <a:p>
          <a:r>
            <a:rPr lang="bn-IN" sz="2000" dirty="0" smtClean="0">
              <a:latin typeface="NikoshBAN" pitchFamily="2" charset="0"/>
              <a:cs typeface="NikoshBAN" pitchFamily="2" charset="0"/>
            </a:rPr>
            <a:t>আল্লাহর প্রতি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05AF0942-C778-4F12-8D70-FA5225E4575F}" type="parTrans" cxnId="{4BA5FB7C-1D30-493E-9885-F7D99E82E814}">
      <dgm:prSet custT="1"/>
      <dgm:spPr>
        <a:solidFill>
          <a:srgbClr val="00B0F0"/>
        </a:solidFill>
      </dgm:spPr>
      <dgm:t>
        <a:bodyPr/>
        <a:lstStyle/>
        <a:p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956785DA-4676-4264-AC2C-6AB9990DB8DB}" type="sibTrans" cxnId="{4BA5FB7C-1D30-493E-9885-F7D99E82E814}">
      <dgm:prSet/>
      <dgm:spPr/>
      <dgm:t>
        <a:bodyPr/>
        <a:lstStyle/>
        <a:p>
          <a:endParaRPr lang="en-US"/>
        </a:p>
      </dgm:t>
    </dgm:pt>
    <dgm:pt modelId="{31866884-D19B-4455-AA3D-65A90DA7E866}">
      <dgm:prSet phldrT="[Text]" custT="1"/>
      <dgm:spPr>
        <a:solidFill>
          <a:srgbClr val="002060"/>
        </a:solidFill>
      </dgm:spPr>
      <dgm:t>
        <a:bodyPr/>
        <a:lstStyle/>
        <a:p>
          <a:r>
            <a:rPr lang="bn-IN" sz="2000" dirty="0" smtClean="0">
              <a:latin typeface="NikoshBAN" pitchFamily="2" charset="0"/>
              <a:cs typeface="NikoshBAN" pitchFamily="2" charset="0"/>
            </a:rPr>
            <a:t>আখিরাতের প্রতি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C660FD29-3BA5-499F-9DEC-71A1E534D2B1}" type="parTrans" cxnId="{05AD1B64-371B-46D0-9B7E-3AA771B2BD38}">
      <dgm:prSet custT="1"/>
      <dgm:spPr>
        <a:solidFill>
          <a:srgbClr val="00B0F0"/>
        </a:solidFill>
      </dgm:spPr>
      <dgm:t>
        <a:bodyPr/>
        <a:lstStyle/>
        <a:p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DA2BD7A9-B0DB-4CAB-B007-7A90AE7E959E}" type="sibTrans" cxnId="{05AD1B64-371B-46D0-9B7E-3AA771B2BD38}">
      <dgm:prSet/>
      <dgm:spPr/>
      <dgm:t>
        <a:bodyPr/>
        <a:lstStyle/>
        <a:p>
          <a:endParaRPr lang="en-US"/>
        </a:p>
      </dgm:t>
    </dgm:pt>
    <dgm:pt modelId="{820ACD17-6DA3-4182-A659-F786853E9801}">
      <dgm:prSet phldrT="[Text]" custT="1"/>
      <dgm:spPr>
        <a:solidFill>
          <a:srgbClr val="002060"/>
        </a:solidFill>
      </dgm:spPr>
      <dgm:t>
        <a:bodyPr/>
        <a:lstStyle/>
        <a:p>
          <a:r>
            <a:rPr lang="bn-IN" sz="2000" dirty="0" smtClean="0">
              <a:latin typeface="NikoshBAN" pitchFamily="2" charset="0"/>
              <a:cs typeface="NikoshBAN" pitchFamily="2" charset="0"/>
            </a:rPr>
            <a:t>তাকদিরের প্রতি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D9EF6C76-F094-4F72-BC33-964A7856F133}" type="parTrans" cxnId="{9AB6CFAC-32BC-414B-869F-5AD6AF9D2EAB}">
      <dgm:prSet custT="1"/>
      <dgm:spPr>
        <a:solidFill>
          <a:srgbClr val="00B0F0"/>
        </a:solidFill>
      </dgm:spPr>
      <dgm:t>
        <a:bodyPr/>
        <a:lstStyle/>
        <a:p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E2B19F44-50D8-489E-8BE9-FF2EB3E12DE2}" type="sibTrans" cxnId="{9AB6CFAC-32BC-414B-869F-5AD6AF9D2EAB}">
      <dgm:prSet/>
      <dgm:spPr/>
      <dgm:t>
        <a:bodyPr/>
        <a:lstStyle/>
        <a:p>
          <a:endParaRPr lang="en-US"/>
        </a:p>
      </dgm:t>
    </dgm:pt>
    <dgm:pt modelId="{FDBEA4A0-A074-4B2E-85F6-FED24130A59B}">
      <dgm:prSet phldrT="[Text]" custT="1"/>
      <dgm:spPr>
        <a:solidFill>
          <a:srgbClr val="002060"/>
        </a:solidFill>
      </dgm:spPr>
      <dgm:t>
        <a:bodyPr/>
        <a:lstStyle/>
        <a:p>
          <a:r>
            <a:rPr lang="bn-IN" sz="2000" dirty="0" smtClean="0">
              <a:latin typeface="NikoshBAN" pitchFamily="2" charset="0"/>
              <a:cs typeface="NikoshBAN" pitchFamily="2" charset="0"/>
            </a:rPr>
            <a:t>পুনরুত্থানের প্রতি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5E4C11CE-19C3-4F2A-B7B4-759218C26769}" type="parTrans" cxnId="{8C9B33F6-CE57-4AC6-80C9-E0FB7AE25205}">
      <dgm:prSet custT="1"/>
      <dgm:spPr>
        <a:solidFill>
          <a:srgbClr val="00B0F0"/>
        </a:solidFill>
      </dgm:spPr>
      <dgm:t>
        <a:bodyPr/>
        <a:lstStyle/>
        <a:p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D3D89280-1794-42BE-9F07-D0ACBBDF4AD5}" type="sibTrans" cxnId="{8C9B33F6-CE57-4AC6-80C9-E0FB7AE25205}">
      <dgm:prSet/>
      <dgm:spPr/>
      <dgm:t>
        <a:bodyPr/>
        <a:lstStyle/>
        <a:p>
          <a:endParaRPr lang="en-US"/>
        </a:p>
      </dgm:t>
    </dgm:pt>
    <dgm:pt modelId="{24862446-D64F-4E22-B734-526B8EAD45A3}">
      <dgm:prSet custT="1"/>
      <dgm:spPr>
        <a:solidFill>
          <a:srgbClr val="002060"/>
        </a:solidFill>
      </dgm:spPr>
      <dgm:t>
        <a:bodyPr/>
        <a:lstStyle/>
        <a:p>
          <a:r>
            <a:rPr lang="bn-IN" sz="2000" dirty="0" smtClean="0">
              <a:latin typeface="NikoshBAN" pitchFamily="2" charset="0"/>
              <a:cs typeface="NikoshBAN" pitchFamily="2" charset="0"/>
            </a:rPr>
            <a:t>ফেরেশতা গণের প্রতি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29B48F82-01FA-48D6-87C6-399DD7561B42}" type="parTrans" cxnId="{BF6F1A3D-BE24-4470-866B-23573B5AC6D4}">
      <dgm:prSet custT="1"/>
      <dgm:spPr>
        <a:solidFill>
          <a:srgbClr val="00B0F0"/>
        </a:solidFill>
      </dgm:spPr>
      <dgm:t>
        <a:bodyPr/>
        <a:lstStyle/>
        <a:p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A109FE5D-B378-44BF-AF2F-37E4482BC922}" type="sibTrans" cxnId="{BF6F1A3D-BE24-4470-866B-23573B5AC6D4}">
      <dgm:prSet/>
      <dgm:spPr/>
      <dgm:t>
        <a:bodyPr/>
        <a:lstStyle/>
        <a:p>
          <a:endParaRPr lang="en-US"/>
        </a:p>
      </dgm:t>
    </dgm:pt>
    <dgm:pt modelId="{88C9C60D-6274-4D71-9B1C-BADC06B279E0}">
      <dgm:prSet custT="1"/>
      <dgm:spPr>
        <a:solidFill>
          <a:srgbClr val="002060"/>
        </a:solidFill>
      </dgm:spPr>
      <dgm:t>
        <a:bodyPr/>
        <a:lstStyle/>
        <a:p>
          <a:r>
            <a:rPr lang="bn-IN" sz="2000" dirty="0" smtClean="0">
              <a:latin typeface="NikoshBAN" pitchFamily="2" charset="0"/>
              <a:cs typeface="NikoshBAN" pitchFamily="2" charset="0"/>
            </a:rPr>
            <a:t>আসমানি কিতাবের প্রতি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8F8098CE-52C5-461B-A13A-4E5FE7957C31}" type="parTrans" cxnId="{32EFBF9F-C1E7-4D0E-B42C-E50CDB148E87}">
      <dgm:prSet custT="1"/>
      <dgm:spPr>
        <a:solidFill>
          <a:srgbClr val="00B0F0"/>
        </a:solidFill>
      </dgm:spPr>
      <dgm:t>
        <a:bodyPr/>
        <a:lstStyle/>
        <a:p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2D329AE3-5652-468F-95CE-78A555B7A78F}" type="sibTrans" cxnId="{32EFBF9F-C1E7-4D0E-B42C-E50CDB148E87}">
      <dgm:prSet/>
      <dgm:spPr/>
      <dgm:t>
        <a:bodyPr/>
        <a:lstStyle/>
        <a:p>
          <a:endParaRPr lang="en-US"/>
        </a:p>
      </dgm:t>
    </dgm:pt>
    <dgm:pt modelId="{AF41E069-C7C2-483B-B805-91CEB9AA3E9C}">
      <dgm:prSet custT="1"/>
      <dgm:spPr>
        <a:solidFill>
          <a:srgbClr val="002060"/>
        </a:solidFill>
      </dgm:spPr>
      <dgm:t>
        <a:bodyPr/>
        <a:lstStyle/>
        <a:p>
          <a:r>
            <a:rPr lang="bn-IN" sz="2000" dirty="0" smtClean="0">
              <a:latin typeface="NikoshBAN" pitchFamily="2" charset="0"/>
              <a:cs typeface="NikoshBAN" pitchFamily="2" charset="0"/>
            </a:rPr>
            <a:t>নবী-রাসুলগনের প্রতি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6773A6AB-B789-46DC-8B9A-885794FCC879}" type="parTrans" cxnId="{6B340529-F4A1-4FE0-B93F-614F63D03D52}">
      <dgm:prSet custT="1"/>
      <dgm:spPr>
        <a:solidFill>
          <a:srgbClr val="00B0F0"/>
        </a:solidFill>
      </dgm:spPr>
      <dgm:t>
        <a:bodyPr/>
        <a:lstStyle/>
        <a:p>
          <a:endParaRPr lang="en-US" sz="2000">
            <a:latin typeface="NikoshBAN" pitchFamily="2" charset="0"/>
            <a:cs typeface="NikoshBAN" pitchFamily="2" charset="0"/>
          </a:endParaRPr>
        </a:p>
      </dgm:t>
    </dgm:pt>
    <dgm:pt modelId="{3179EB6E-FA8E-43AB-8B21-E19947756CF6}" type="sibTrans" cxnId="{6B340529-F4A1-4FE0-B93F-614F63D03D52}">
      <dgm:prSet/>
      <dgm:spPr/>
      <dgm:t>
        <a:bodyPr/>
        <a:lstStyle/>
        <a:p>
          <a:endParaRPr lang="en-US"/>
        </a:p>
      </dgm:t>
    </dgm:pt>
    <dgm:pt modelId="{079A2BA0-C594-476A-9CAD-94E131E4895D}" type="pres">
      <dgm:prSet presAssocID="{45C7FC14-0A79-4529-8C69-E06AEB54A02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6CABC4-523E-48E9-9386-0DB6404596E0}" type="pres">
      <dgm:prSet presAssocID="{7777E9F7-425F-4261-989F-64CAA794821C}" presName="centerShape" presStyleLbl="node0" presStyleIdx="0" presStyleCnt="1" custScaleX="139611" custScaleY="134955"/>
      <dgm:spPr/>
      <dgm:t>
        <a:bodyPr/>
        <a:lstStyle/>
        <a:p>
          <a:endParaRPr lang="en-US"/>
        </a:p>
      </dgm:t>
    </dgm:pt>
    <dgm:pt modelId="{11C87EFF-4611-4397-A6C7-7CF08400787F}" type="pres">
      <dgm:prSet presAssocID="{05AF0942-C778-4F12-8D70-FA5225E4575F}" presName="parTrans" presStyleLbl="sibTrans2D1" presStyleIdx="0" presStyleCnt="7"/>
      <dgm:spPr/>
      <dgm:t>
        <a:bodyPr/>
        <a:lstStyle/>
        <a:p>
          <a:endParaRPr lang="en-US"/>
        </a:p>
      </dgm:t>
    </dgm:pt>
    <dgm:pt modelId="{C89D82FC-34BC-4A61-8F26-13BEE70F9EBE}" type="pres">
      <dgm:prSet presAssocID="{05AF0942-C778-4F12-8D70-FA5225E4575F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58C308C2-AA99-45A7-86DB-47C438475EE6}" type="pres">
      <dgm:prSet presAssocID="{29F4B9BE-7641-47B0-AB7A-498556E5B59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50F0D-FEA6-46B6-9E81-AE096A498EF8}" type="pres">
      <dgm:prSet presAssocID="{29B48F82-01FA-48D6-87C6-399DD7561B42}" presName="parTrans" presStyleLbl="sibTrans2D1" presStyleIdx="1" presStyleCnt="7"/>
      <dgm:spPr/>
      <dgm:t>
        <a:bodyPr/>
        <a:lstStyle/>
        <a:p>
          <a:endParaRPr lang="en-US"/>
        </a:p>
      </dgm:t>
    </dgm:pt>
    <dgm:pt modelId="{0A852CA3-383C-4B6B-83E8-1B74D802E7FC}" type="pres">
      <dgm:prSet presAssocID="{29B48F82-01FA-48D6-87C6-399DD7561B42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49515B71-3468-43A8-9FA5-7C89CA04740C}" type="pres">
      <dgm:prSet presAssocID="{24862446-D64F-4E22-B734-526B8EAD45A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96A4E5-F5C5-46DE-803D-06C1A8703B84}" type="pres">
      <dgm:prSet presAssocID="{8F8098CE-52C5-461B-A13A-4E5FE7957C31}" presName="parTrans" presStyleLbl="sibTrans2D1" presStyleIdx="2" presStyleCnt="7"/>
      <dgm:spPr/>
      <dgm:t>
        <a:bodyPr/>
        <a:lstStyle/>
        <a:p>
          <a:endParaRPr lang="en-US"/>
        </a:p>
      </dgm:t>
    </dgm:pt>
    <dgm:pt modelId="{833E9409-D2C1-4B67-84AC-2A01F7BA0E99}" type="pres">
      <dgm:prSet presAssocID="{8F8098CE-52C5-461B-A13A-4E5FE7957C31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CB52CEFC-456C-4F58-9626-ED95509B299B}" type="pres">
      <dgm:prSet presAssocID="{88C9C60D-6274-4D71-9B1C-BADC06B279E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7A2CE-1796-43DD-B4D4-367C026ED3B5}" type="pres">
      <dgm:prSet presAssocID="{6773A6AB-B789-46DC-8B9A-885794FCC879}" presName="parTrans" presStyleLbl="sibTrans2D1" presStyleIdx="3" presStyleCnt="7"/>
      <dgm:spPr/>
      <dgm:t>
        <a:bodyPr/>
        <a:lstStyle/>
        <a:p>
          <a:endParaRPr lang="en-US"/>
        </a:p>
      </dgm:t>
    </dgm:pt>
    <dgm:pt modelId="{D6661D23-7F07-48D0-B74F-5041CC9C7C48}" type="pres">
      <dgm:prSet presAssocID="{6773A6AB-B789-46DC-8B9A-885794FCC879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104DACBC-C869-4FA2-B9F2-159117C06360}" type="pres">
      <dgm:prSet presAssocID="{AF41E069-C7C2-483B-B805-91CEB9AA3E9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AE92A-66A1-4E91-AB66-B35863C53C03}" type="pres">
      <dgm:prSet presAssocID="{C660FD29-3BA5-499F-9DEC-71A1E534D2B1}" presName="parTrans" presStyleLbl="sibTrans2D1" presStyleIdx="4" presStyleCnt="7"/>
      <dgm:spPr/>
      <dgm:t>
        <a:bodyPr/>
        <a:lstStyle/>
        <a:p>
          <a:endParaRPr lang="en-US"/>
        </a:p>
      </dgm:t>
    </dgm:pt>
    <dgm:pt modelId="{18C0863F-E1DD-40D0-92D4-A4AB1511E246}" type="pres">
      <dgm:prSet presAssocID="{C660FD29-3BA5-499F-9DEC-71A1E534D2B1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F6DDC6CA-359E-4A5F-B9BF-82FA080C2458}" type="pres">
      <dgm:prSet presAssocID="{31866884-D19B-4455-AA3D-65A90DA7E86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8E5CC-FD9F-46F4-AE62-E2BA287B45EE}" type="pres">
      <dgm:prSet presAssocID="{D9EF6C76-F094-4F72-BC33-964A7856F133}" presName="parTrans" presStyleLbl="sibTrans2D1" presStyleIdx="5" presStyleCnt="7"/>
      <dgm:spPr/>
      <dgm:t>
        <a:bodyPr/>
        <a:lstStyle/>
        <a:p>
          <a:endParaRPr lang="en-US"/>
        </a:p>
      </dgm:t>
    </dgm:pt>
    <dgm:pt modelId="{1611C507-E9FD-4969-BB40-132FA0658862}" type="pres">
      <dgm:prSet presAssocID="{D9EF6C76-F094-4F72-BC33-964A7856F133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E71E9DCB-E39E-472D-B356-E8C7A923A3CA}" type="pres">
      <dgm:prSet presAssocID="{820ACD17-6DA3-4182-A659-F786853E980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CAB0D-35E5-44FC-8F4C-9D110F105842}" type="pres">
      <dgm:prSet presAssocID="{5E4C11CE-19C3-4F2A-B7B4-759218C26769}" presName="parTrans" presStyleLbl="sibTrans2D1" presStyleIdx="6" presStyleCnt="7"/>
      <dgm:spPr/>
      <dgm:t>
        <a:bodyPr/>
        <a:lstStyle/>
        <a:p>
          <a:endParaRPr lang="en-US"/>
        </a:p>
      </dgm:t>
    </dgm:pt>
    <dgm:pt modelId="{7F0122C0-9083-435C-B4B9-847B53279A86}" type="pres">
      <dgm:prSet presAssocID="{5E4C11CE-19C3-4F2A-B7B4-759218C26769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2FA218EA-8AFE-470B-9F85-6FA0ED1C2DD8}" type="pres">
      <dgm:prSet presAssocID="{FDBEA4A0-A074-4B2E-85F6-FED24130A59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E86DC1-B4CD-4AEA-B842-9F37212BF83E}" type="presOf" srcId="{45C7FC14-0A79-4529-8C69-E06AEB54A026}" destId="{079A2BA0-C594-476A-9CAD-94E131E4895D}" srcOrd="0" destOrd="0" presId="urn:microsoft.com/office/officeart/2005/8/layout/radial5"/>
    <dgm:cxn modelId="{CF3D4F34-AF64-473C-9D14-35E5E21DB3C5}" srcId="{45C7FC14-0A79-4529-8C69-E06AEB54A026}" destId="{7777E9F7-425F-4261-989F-64CAA794821C}" srcOrd="0" destOrd="0" parTransId="{D9805DC3-CFE3-4A1A-BD66-A7CFD4498700}" sibTransId="{C2EE890D-CD1A-4978-83FC-90583C339872}"/>
    <dgm:cxn modelId="{BCC0826B-0873-4890-BD0C-D8269B217745}" type="presOf" srcId="{D9EF6C76-F094-4F72-BC33-964A7856F133}" destId="{1611C507-E9FD-4969-BB40-132FA0658862}" srcOrd="1" destOrd="0" presId="urn:microsoft.com/office/officeart/2005/8/layout/radial5"/>
    <dgm:cxn modelId="{ADB86B32-C8B9-4857-9813-4B8A603C4880}" type="presOf" srcId="{6773A6AB-B789-46DC-8B9A-885794FCC879}" destId="{8647A2CE-1796-43DD-B4D4-367C026ED3B5}" srcOrd="0" destOrd="0" presId="urn:microsoft.com/office/officeart/2005/8/layout/radial5"/>
    <dgm:cxn modelId="{14136CE9-E754-48AD-BD27-54C3D594A10D}" type="presOf" srcId="{D9EF6C76-F094-4F72-BC33-964A7856F133}" destId="{4EB8E5CC-FD9F-46F4-AE62-E2BA287B45EE}" srcOrd="0" destOrd="0" presId="urn:microsoft.com/office/officeart/2005/8/layout/radial5"/>
    <dgm:cxn modelId="{47EA667D-E44E-4D8A-B66F-C4F71F2FAD5D}" type="presOf" srcId="{C660FD29-3BA5-499F-9DEC-71A1E534D2B1}" destId="{18C0863F-E1DD-40D0-92D4-A4AB1511E246}" srcOrd="1" destOrd="0" presId="urn:microsoft.com/office/officeart/2005/8/layout/radial5"/>
    <dgm:cxn modelId="{EAE94816-E9BE-458C-833B-6347854270F9}" type="presOf" srcId="{5E4C11CE-19C3-4F2A-B7B4-759218C26769}" destId="{0AECAB0D-35E5-44FC-8F4C-9D110F105842}" srcOrd="0" destOrd="0" presId="urn:microsoft.com/office/officeart/2005/8/layout/radial5"/>
    <dgm:cxn modelId="{722EDB5B-BBDC-43BE-A1FE-6A17BBC70E1E}" type="presOf" srcId="{6773A6AB-B789-46DC-8B9A-885794FCC879}" destId="{D6661D23-7F07-48D0-B74F-5041CC9C7C48}" srcOrd="1" destOrd="0" presId="urn:microsoft.com/office/officeart/2005/8/layout/radial5"/>
    <dgm:cxn modelId="{C9385598-5755-4822-8C21-AFC350C3D8D3}" type="presOf" srcId="{AF41E069-C7C2-483B-B805-91CEB9AA3E9C}" destId="{104DACBC-C869-4FA2-B9F2-159117C06360}" srcOrd="0" destOrd="0" presId="urn:microsoft.com/office/officeart/2005/8/layout/radial5"/>
    <dgm:cxn modelId="{6EACEB12-3AA0-403D-ACB0-7A53FA078179}" type="presOf" srcId="{7777E9F7-425F-4261-989F-64CAA794821C}" destId="{FF6CABC4-523E-48E9-9386-0DB6404596E0}" srcOrd="0" destOrd="0" presId="urn:microsoft.com/office/officeart/2005/8/layout/radial5"/>
    <dgm:cxn modelId="{4BA5FB7C-1D30-493E-9885-F7D99E82E814}" srcId="{7777E9F7-425F-4261-989F-64CAA794821C}" destId="{29F4B9BE-7641-47B0-AB7A-498556E5B596}" srcOrd="0" destOrd="0" parTransId="{05AF0942-C778-4F12-8D70-FA5225E4575F}" sibTransId="{956785DA-4676-4264-AC2C-6AB9990DB8DB}"/>
    <dgm:cxn modelId="{9AB6CFAC-32BC-414B-869F-5AD6AF9D2EAB}" srcId="{7777E9F7-425F-4261-989F-64CAA794821C}" destId="{820ACD17-6DA3-4182-A659-F786853E9801}" srcOrd="5" destOrd="0" parTransId="{D9EF6C76-F094-4F72-BC33-964A7856F133}" sibTransId="{E2B19F44-50D8-489E-8BE9-FF2EB3E12DE2}"/>
    <dgm:cxn modelId="{8C9B33F6-CE57-4AC6-80C9-E0FB7AE25205}" srcId="{7777E9F7-425F-4261-989F-64CAA794821C}" destId="{FDBEA4A0-A074-4B2E-85F6-FED24130A59B}" srcOrd="6" destOrd="0" parTransId="{5E4C11CE-19C3-4F2A-B7B4-759218C26769}" sibTransId="{D3D89280-1794-42BE-9F07-D0ACBBDF4AD5}"/>
    <dgm:cxn modelId="{6B340529-F4A1-4FE0-B93F-614F63D03D52}" srcId="{7777E9F7-425F-4261-989F-64CAA794821C}" destId="{AF41E069-C7C2-483B-B805-91CEB9AA3E9C}" srcOrd="3" destOrd="0" parTransId="{6773A6AB-B789-46DC-8B9A-885794FCC879}" sibTransId="{3179EB6E-FA8E-43AB-8B21-E19947756CF6}"/>
    <dgm:cxn modelId="{32EFBF9F-C1E7-4D0E-B42C-E50CDB148E87}" srcId="{7777E9F7-425F-4261-989F-64CAA794821C}" destId="{88C9C60D-6274-4D71-9B1C-BADC06B279E0}" srcOrd="2" destOrd="0" parTransId="{8F8098CE-52C5-461B-A13A-4E5FE7957C31}" sibTransId="{2D329AE3-5652-468F-95CE-78A555B7A78F}"/>
    <dgm:cxn modelId="{E8DECAC2-2CF3-46BD-AD05-3D7797BA1720}" type="presOf" srcId="{31866884-D19B-4455-AA3D-65A90DA7E866}" destId="{F6DDC6CA-359E-4A5F-B9BF-82FA080C2458}" srcOrd="0" destOrd="0" presId="urn:microsoft.com/office/officeart/2005/8/layout/radial5"/>
    <dgm:cxn modelId="{32C787AD-7E20-4332-914B-B0AEAE784523}" type="presOf" srcId="{FDBEA4A0-A074-4B2E-85F6-FED24130A59B}" destId="{2FA218EA-8AFE-470B-9F85-6FA0ED1C2DD8}" srcOrd="0" destOrd="0" presId="urn:microsoft.com/office/officeart/2005/8/layout/radial5"/>
    <dgm:cxn modelId="{FFDDF024-1935-475A-B27A-E32620FD2BE2}" type="presOf" srcId="{29B48F82-01FA-48D6-87C6-399DD7561B42}" destId="{64550F0D-FEA6-46B6-9E81-AE096A498EF8}" srcOrd="0" destOrd="0" presId="urn:microsoft.com/office/officeart/2005/8/layout/radial5"/>
    <dgm:cxn modelId="{71FB8C16-1742-4649-9D9E-28A950C91C67}" type="presOf" srcId="{05AF0942-C778-4F12-8D70-FA5225E4575F}" destId="{C89D82FC-34BC-4A61-8F26-13BEE70F9EBE}" srcOrd="1" destOrd="0" presId="urn:microsoft.com/office/officeart/2005/8/layout/radial5"/>
    <dgm:cxn modelId="{710D5086-EC38-42A6-8E43-C5D747A334F5}" type="presOf" srcId="{29F4B9BE-7641-47B0-AB7A-498556E5B596}" destId="{58C308C2-AA99-45A7-86DB-47C438475EE6}" srcOrd="0" destOrd="0" presId="urn:microsoft.com/office/officeart/2005/8/layout/radial5"/>
    <dgm:cxn modelId="{5CE542F4-A822-4B00-939C-3BDC08204553}" type="presOf" srcId="{88C9C60D-6274-4D71-9B1C-BADC06B279E0}" destId="{CB52CEFC-456C-4F58-9626-ED95509B299B}" srcOrd="0" destOrd="0" presId="urn:microsoft.com/office/officeart/2005/8/layout/radial5"/>
    <dgm:cxn modelId="{83CEF886-2610-4356-A314-85E570D79D67}" type="presOf" srcId="{8F8098CE-52C5-461B-A13A-4E5FE7957C31}" destId="{5A96A4E5-F5C5-46DE-803D-06C1A8703B84}" srcOrd="0" destOrd="0" presId="urn:microsoft.com/office/officeart/2005/8/layout/radial5"/>
    <dgm:cxn modelId="{BF6F1A3D-BE24-4470-866B-23573B5AC6D4}" srcId="{7777E9F7-425F-4261-989F-64CAA794821C}" destId="{24862446-D64F-4E22-B734-526B8EAD45A3}" srcOrd="1" destOrd="0" parTransId="{29B48F82-01FA-48D6-87C6-399DD7561B42}" sibTransId="{A109FE5D-B378-44BF-AF2F-37E4482BC922}"/>
    <dgm:cxn modelId="{05AD1B64-371B-46D0-9B7E-3AA771B2BD38}" srcId="{7777E9F7-425F-4261-989F-64CAA794821C}" destId="{31866884-D19B-4455-AA3D-65A90DA7E866}" srcOrd="4" destOrd="0" parTransId="{C660FD29-3BA5-499F-9DEC-71A1E534D2B1}" sibTransId="{DA2BD7A9-B0DB-4CAB-B007-7A90AE7E959E}"/>
    <dgm:cxn modelId="{59D31C35-5F8D-4834-B0FB-8F4F5FF628F0}" type="presOf" srcId="{5E4C11CE-19C3-4F2A-B7B4-759218C26769}" destId="{7F0122C0-9083-435C-B4B9-847B53279A86}" srcOrd="1" destOrd="0" presId="urn:microsoft.com/office/officeart/2005/8/layout/radial5"/>
    <dgm:cxn modelId="{4AB59C33-A322-472A-8957-7D2D97123DDB}" type="presOf" srcId="{8F8098CE-52C5-461B-A13A-4E5FE7957C31}" destId="{833E9409-D2C1-4B67-84AC-2A01F7BA0E99}" srcOrd="1" destOrd="0" presId="urn:microsoft.com/office/officeart/2005/8/layout/radial5"/>
    <dgm:cxn modelId="{D3FB17BA-EDCB-45D3-BAA5-FA4B06A03DDE}" type="presOf" srcId="{29B48F82-01FA-48D6-87C6-399DD7561B42}" destId="{0A852CA3-383C-4B6B-83E8-1B74D802E7FC}" srcOrd="1" destOrd="0" presId="urn:microsoft.com/office/officeart/2005/8/layout/radial5"/>
    <dgm:cxn modelId="{919BC66E-0978-45C1-88C4-01C3AFD86931}" type="presOf" srcId="{820ACD17-6DA3-4182-A659-F786853E9801}" destId="{E71E9DCB-E39E-472D-B356-E8C7A923A3CA}" srcOrd="0" destOrd="0" presId="urn:microsoft.com/office/officeart/2005/8/layout/radial5"/>
    <dgm:cxn modelId="{491E1C2E-CD8E-404D-A8B3-1ABAFBFF4506}" type="presOf" srcId="{24862446-D64F-4E22-B734-526B8EAD45A3}" destId="{49515B71-3468-43A8-9FA5-7C89CA04740C}" srcOrd="0" destOrd="0" presId="urn:microsoft.com/office/officeart/2005/8/layout/radial5"/>
    <dgm:cxn modelId="{F5109E24-DBDE-4090-B9B9-6FAD11E4CF9D}" type="presOf" srcId="{05AF0942-C778-4F12-8D70-FA5225E4575F}" destId="{11C87EFF-4611-4397-A6C7-7CF08400787F}" srcOrd="0" destOrd="0" presId="urn:microsoft.com/office/officeart/2005/8/layout/radial5"/>
    <dgm:cxn modelId="{8E184FC0-98D2-47D2-976F-61FFD891267D}" type="presOf" srcId="{C660FD29-3BA5-499F-9DEC-71A1E534D2B1}" destId="{C47AE92A-66A1-4E91-AB66-B35863C53C03}" srcOrd="0" destOrd="0" presId="urn:microsoft.com/office/officeart/2005/8/layout/radial5"/>
    <dgm:cxn modelId="{6945565D-4DF3-4BB8-82B0-4422BF0F6B7F}" type="presParOf" srcId="{079A2BA0-C594-476A-9CAD-94E131E4895D}" destId="{FF6CABC4-523E-48E9-9386-0DB6404596E0}" srcOrd="0" destOrd="0" presId="urn:microsoft.com/office/officeart/2005/8/layout/radial5"/>
    <dgm:cxn modelId="{34567CAB-8AA1-4261-B342-B4FA7BD6342C}" type="presParOf" srcId="{079A2BA0-C594-476A-9CAD-94E131E4895D}" destId="{11C87EFF-4611-4397-A6C7-7CF08400787F}" srcOrd="1" destOrd="0" presId="urn:microsoft.com/office/officeart/2005/8/layout/radial5"/>
    <dgm:cxn modelId="{60DD5F01-541D-41D3-AF1C-424D018DBE2E}" type="presParOf" srcId="{11C87EFF-4611-4397-A6C7-7CF08400787F}" destId="{C89D82FC-34BC-4A61-8F26-13BEE70F9EBE}" srcOrd="0" destOrd="0" presId="urn:microsoft.com/office/officeart/2005/8/layout/radial5"/>
    <dgm:cxn modelId="{A64536B0-7E5F-404A-B7FA-FC39E8EF3C35}" type="presParOf" srcId="{079A2BA0-C594-476A-9CAD-94E131E4895D}" destId="{58C308C2-AA99-45A7-86DB-47C438475EE6}" srcOrd="2" destOrd="0" presId="urn:microsoft.com/office/officeart/2005/8/layout/radial5"/>
    <dgm:cxn modelId="{73F92BB7-34A9-4CC6-A487-726CC52FC469}" type="presParOf" srcId="{079A2BA0-C594-476A-9CAD-94E131E4895D}" destId="{64550F0D-FEA6-46B6-9E81-AE096A498EF8}" srcOrd="3" destOrd="0" presId="urn:microsoft.com/office/officeart/2005/8/layout/radial5"/>
    <dgm:cxn modelId="{AEB658D7-94D6-4009-8E3F-5A6FD86D4205}" type="presParOf" srcId="{64550F0D-FEA6-46B6-9E81-AE096A498EF8}" destId="{0A852CA3-383C-4B6B-83E8-1B74D802E7FC}" srcOrd="0" destOrd="0" presId="urn:microsoft.com/office/officeart/2005/8/layout/radial5"/>
    <dgm:cxn modelId="{206B760E-30F6-4BFD-A2A5-21B11B955368}" type="presParOf" srcId="{079A2BA0-C594-476A-9CAD-94E131E4895D}" destId="{49515B71-3468-43A8-9FA5-7C89CA04740C}" srcOrd="4" destOrd="0" presId="urn:microsoft.com/office/officeart/2005/8/layout/radial5"/>
    <dgm:cxn modelId="{382F0972-ACA4-4F2E-AAD7-58213053677E}" type="presParOf" srcId="{079A2BA0-C594-476A-9CAD-94E131E4895D}" destId="{5A96A4E5-F5C5-46DE-803D-06C1A8703B84}" srcOrd="5" destOrd="0" presId="urn:microsoft.com/office/officeart/2005/8/layout/radial5"/>
    <dgm:cxn modelId="{01F9D84A-F670-4E9E-B276-4FF3FA0F7FE9}" type="presParOf" srcId="{5A96A4E5-F5C5-46DE-803D-06C1A8703B84}" destId="{833E9409-D2C1-4B67-84AC-2A01F7BA0E99}" srcOrd="0" destOrd="0" presId="urn:microsoft.com/office/officeart/2005/8/layout/radial5"/>
    <dgm:cxn modelId="{195125A3-5F4F-4B6F-8D2B-EE63F7B1FFB8}" type="presParOf" srcId="{079A2BA0-C594-476A-9CAD-94E131E4895D}" destId="{CB52CEFC-456C-4F58-9626-ED95509B299B}" srcOrd="6" destOrd="0" presId="urn:microsoft.com/office/officeart/2005/8/layout/radial5"/>
    <dgm:cxn modelId="{4847A6CE-F7DC-4D44-B2E6-0AF67664A37F}" type="presParOf" srcId="{079A2BA0-C594-476A-9CAD-94E131E4895D}" destId="{8647A2CE-1796-43DD-B4D4-367C026ED3B5}" srcOrd="7" destOrd="0" presId="urn:microsoft.com/office/officeart/2005/8/layout/radial5"/>
    <dgm:cxn modelId="{508C2312-2B2F-429C-85EE-49E96BE6C82B}" type="presParOf" srcId="{8647A2CE-1796-43DD-B4D4-367C026ED3B5}" destId="{D6661D23-7F07-48D0-B74F-5041CC9C7C48}" srcOrd="0" destOrd="0" presId="urn:microsoft.com/office/officeart/2005/8/layout/radial5"/>
    <dgm:cxn modelId="{33F7A9BC-C19A-4BB6-82C6-28DD74C80979}" type="presParOf" srcId="{079A2BA0-C594-476A-9CAD-94E131E4895D}" destId="{104DACBC-C869-4FA2-B9F2-159117C06360}" srcOrd="8" destOrd="0" presId="urn:microsoft.com/office/officeart/2005/8/layout/radial5"/>
    <dgm:cxn modelId="{AB5DB3E8-B84D-44C7-AA52-9D8E26545D49}" type="presParOf" srcId="{079A2BA0-C594-476A-9CAD-94E131E4895D}" destId="{C47AE92A-66A1-4E91-AB66-B35863C53C03}" srcOrd="9" destOrd="0" presId="urn:microsoft.com/office/officeart/2005/8/layout/radial5"/>
    <dgm:cxn modelId="{38B2DC92-E384-4B60-A970-599B961A3FDB}" type="presParOf" srcId="{C47AE92A-66A1-4E91-AB66-B35863C53C03}" destId="{18C0863F-E1DD-40D0-92D4-A4AB1511E246}" srcOrd="0" destOrd="0" presId="urn:microsoft.com/office/officeart/2005/8/layout/radial5"/>
    <dgm:cxn modelId="{7CACFE55-924E-444C-90E9-ACE9C64B1894}" type="presParOf" srcId="{079A2BA0-C594-476A-9CAD-94E131E4895D}" destId="{F6DDC6CA-359E-4A5F-B9BF-82FA080C2458}" srcOrd="10" destOrd="0" presId="urn:microsoft.com/office/officeart/2005/8/layout/radial5"/>
    <dgm:cxn modelId="{0820E04A-BC62-41FB-8350-78A4B8B756A6}" type="presParOf" srcId="{079A2BA0-C594-476A-9CAD-94E131E4895D}" destId="{4EB8E5CC-FD9F-46F4-AE62-E2BA287B45EE}" srcOrd="11" destOrd="0" presId="urn:microsoft.com/office/officeart/2005/8/layout/radial5"/>
    <dgm:cxn modelId="{AFEF51E9-9B26-4193-A632-BF6ECA4A7DDD}" type="presParOf" srcId="{4EB8E5CC-FD9F-46F4-AE62-E2BA287B45EE}" destId="{1611C507-E9FD-4969-BB40-132FA0658862}" srcOrd="0" destOrd="0" presId="urn:microsoft.com/office/officeart/2005/8/layout/radial5"/>
    <dgm:cxn modelId="{8E53254E-3983-4A79-A796-FA1EBF4022A1}" type="presParOf" srcId="{079A2BA0-C594-476A-9CAD-94E131E4895D}" destId="{E71E9DCB-E39E-472D-B356-E8C7A923A3CA}" srcOrd="12" destOrd="0" presId="urn:microsoft.com/office/officeart/2005/8/layout/radial5"/>
    <dgm:cxn modelId="{7C9C6251-6D0B-45BA-9918-75E6D7D3B3FD}" type="presParOf" srcId="{079A2BA0-C594-476A-9CAD-94E131E4895D}" destId="{0AECAB0D-35E5-44FC-8F4C-9D110F105842}" srcOrd="13" destOrd="0" presId="urn:microsoft.com/office/officeart/2005/8/layout/radial5"/>
    <dgm:cxn modelId="{D645B084-9098-477A-9F07-D714261AA4CB}" type="presParOf" srcId="{0AECAB0D-35E5-44FC-8F4C-9D110F105842}" destId="{7F0122C0-9083-435C-B4B9-847B53279A86}" srcOrd="0" destOrd="0" presId="urn:microsoft.com/office/officeart/2005/8/layout/radial5"/>
    <dgm:cxn modelId="{A7EF5CF7-B7D1-4939-BC6C-5B23B4F18275}" type="presParOf" srcId="{079A2BA0-C594-476A-9CAD-94E131E4895D}" destId="{2FA218EA-8AFE-470B-9F85-6FA0ED1C2DD8}" srcOrd="14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52FC4-AA3B-40F2-8E0D-41C6D1E96E3B}" type="datetimeFigureOut">
              <a:rPr lang="en-US" smtClean="0"/>
              <a:pPr/>
              <a:t>07-Jan-20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5B724-BF08-4933-A477-E5C9037FE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5583-2BBD-4C1C-8198-E4BB2A0917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7DEA-11E3-4D59-B750-CA96B19BBFCA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D0C8-77E7-4246-A642-AA2A00AFD3B5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51EC-D594-4EB8-8C2E-55F66D5D584B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53F2-D225-47BA-AC97-3DC9FD0DB81E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170E-A264-49A1-A884-5AEE4A3DBA52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6FD0E-1240-4F8E-8552-0607BF11FC3B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5C49-1558-4F73-8061-13CD5F0AB72E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5F2D-A9C5-4CD8-ABDD-DAAB25177BBC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08E3-05D1-4661-B522-257107F4D060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026C-55E2-453E-BA25-9EBB05442CF9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9C0C2-EFDB-470A-A8B4-A6D15BFEFB00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9F966-7C18-4747-9808-1DB9AD310713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838200"/>
            <a:ext cx="5791200" cy="2895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</a:t>
            </a:r>
            <a:r>
              <a:rPr lang="en-US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vMZg</a:t>
            </a:r>
            <a:endParaRPr lang="en-US" sz="8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imagesfgdf.png"/>
          <p:cNvPicPr>
            <a:picLocks noChangeAspect="1"/>
          </p:cNvPicPr>
          <p:nvPr/>
        </p:nvPicPr>
        <p:blipFill>
          <a:blip r:embed="rId3"/>
          <a:srcRect l="5195" t="18122" r="5195" b="14568"/>
          <a:stretch>
            <a:fillRect/>
          </a:stretch>
        </p:blipFill>
        <p:spPr>
          <a:xfrm>
            <a:off x="1676400" y="4114800"/>
            <a:ext cx="5257800" cy="19812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E8EE-FDD4-4ED8-8E12-7BAA62545BC0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762000" y="533400"/>
            <a:ext cx="7543800" cy="1905000"/>
          </a:xfrm>
          <a:prstGeom prst="frame">
            <a:avLst>
              <a:gd name="adj1" fmla="val 13991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ইমানের প্রয়োজনীয়তা  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6670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ইমানের প্রয়োজনীয়তা ও বেইমানের পরিণতি সম্পর্কে সংক্ষিপ্ত আলোচনা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F011-B587-44C9-838E-12F5DFBD009C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hlinkClick r:id="" action="ppaction://hlinkshowjump?jump=firstslide" highlightClick="1"/>
          </p:cNvPr>
          <p:cNvSpPr/>
          <p:nvPr/>
        </p:nvSpPr>
        <p:spPr>
          <a:xfrm>
            <a:off x="1447800" y="4572000"/>
            <a:ext cx="6629400" cy="2286000"/>
          </a:xfrm>
          <a:prstGeom prst="frame">
            <a:avLst>
              <a:gd name="adj1" fmla="val 50000"/>
            </a:avLst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আখিরাতের কয়েকটি পর্যায় বিষয়ে সংক্ষেপে লিখে আনবে। </a:t>
            </a:r>
            <a:r>
              <a:rPr lang="bn-IN" sz="48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304800"/>
            <a:ext cx="342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pic>
        <p:nvPicPr>
          <p:cNvPr id="4" name="Picture 3" descr="kfhwkle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295400"/>
            <a:ext cx="4343400" cy="29718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975A-EFBB-4FA9-A90D-C734DAED3C26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676400" y="1066800"/>
            <a:ext cx="5638800" cy="1981200"/>
          </a:xfrm>
          <a:prstGeom prst="actionButtonHelp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প্রশ্নোত্তর পর্ব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12F9-41EF-42A7-919C-B828912CD7B3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95400" y="609600"/>
            <a:ext cx="6858000" cy="48768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72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B956-82C4-473B-89CD-15A78FA0F5FB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la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47800"/>
            <a:ext cx="2562225" cy="1781175"/>
          </a:xfrm>
          <a:prstGeom prst="rect">
            <a:avLst/>
          </a:prstGeom>
        </p:spPr>
      </p:pic>
      <p:pic>
        <p:nvPicPr>
          <p:cNvPr id="3" name="Picture 2" descr="copy-of-the-sacred-text-of-islam-quran-in-a-bookstore-in-the-city-bb5yn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447800"/>
            <a:ext cx="2749889" cy="1905000"/>
          </a:xfrm>
          <a:prstGeom prst="rect">
            <a:avLst/>
          </a:prstGeom>
        </p:spPr>
      </p:pic>
      <p:pic>
        <p:nvPicPr>
          <p:cNvPr id="4" name="Picture 3" descr="indexhjhjb b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1371600"/>
            <a:ext cx="2390775" cy="1914525"/>
          </a:xfrm>
          <a:prstGeom prst="rect">
            <a:avLst/>
          </a:prstGeom>
        </p:spPr>
      </p:pic>
      <p:pic>
        <p:nvPicPr>
          <p:cNvPr id="5" name="Picture 4" descr="index;ll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600" y="3810000"/>
            <a:ext cx="3445329" cy="2057400"/>
          </a:xfrm>
          <a:prstGeom prst="rect">
            <a:avLst/>
          </a:prstGeom>
        </p:spPr>
      </p:pic>
      <p:pic>
        <p:nvPicPr>
          <p:cNvPr id="6" name="Picture 5" descr="indexl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14357" y="3886200"/>
            <a:ext cx="3129643" cy="1981200"/>
          </a:xfrm>
          <a:prstGeom prst="rect">
            <a:avLst/>
          </a:prstGeom>
        </p:spPr>
      </p:pic>
      <p:pic>
        <p:nvPicPr>
          <p:cNvPr id="7" name="Picture 6" descr="indexmnmnkbkj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3810000"/>
            <a:ext cx="1685925" cy="2057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" y="3048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নিচের ছবিগুলো লক্ষ্য কর এবং বল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05BA-F7F4-4154-BE9A-13B4DF2ADF48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04800"/>
            <a:ext cx="3886200" cy="6019800"/>
          </a:xfrm>
          <a:prstGeom prst="roundRect">
            <a:avLst>
              <a:gd name="adj" fmla="val 11961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u="sng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b="1" u="sng" dirty="0" smtClean="0">
              <a:solidFill>
                <a:schemeClr val="accent5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66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মিজানুর রহমান</a:t>
            </a:r>
            <a:r>
              <a:rPr lang="en-US" sz="1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(BTIS,MTIS.IU)</a:t>
            </a:r>
            <a:endParaRPr lang="bn-IN" sz="1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সহঃ শিক্ষক, খাস সোনামুখী এস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 উচ্চ বিদ্যালয়</a:t>
            </a: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বেলকুচি,সিরাজগঞ্জ</a:t>
            </a:r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মোবাইলঃ ০১৭১০০০৬০৪৩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995248_521782937929788_139762255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71600"/>
            <a:ext cx="1905000" cy="189826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5181600" y="304800"/>
            <a:ext cx="3581400" cy="5943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 -৯ম/১০ম</a:t>
            </a:r>
          </a:p>
          <a:p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 ( আকাইদ ও নৈতিক জীবন ) </a:t>
            </a:r>
          </a:p>
        </p:txBody>
      </p:sp>
      <p:pic>
        <p:nvPicPr>
          <p:cNvPr id="7" name="Picture 6" descr="index tt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600200"/>
            <a:ext cx="2466975" cy="1847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Left-Right Arrow Callout 7"/>
          <p:cNvSpPr/>
          <p:nvPr/>
        </p:nvSpPr>
        <p:spPr>
          <a:xfrm>
            <a:off x="4419600" y="914400"/>
            <a:ext cx="609600" cy="4876800"/>
          </a:xfrm>
          <a:prstGeom prst="leftRightArrowCallout">
            <a:avLst>
              <a:gd name="adj1" fmla="val 16428"/>
              <a:gd name="adj2" fmla="val 29286"/>
              <a:gd name="adj3" fmla="val 25000"/>
              <a:gd name="adj4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088C-95AD-42F6-A89A-3D660E8CC427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0" y="3581400"/>
            <a:ext cx="4800600" cy="1524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 নং-০২</a:t>
            </a:r>
          </a:p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ইমান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un 7"/>
          <p:cNvSpPr/>
          <p:nvPr/>
        </p:nvSpPr>
        <p:spPr>
          <a:xfrm>
            <a:off x="2362200" y="0"/>
            <a:ext cx="3352800" cy="2971800"/>
          </a:xfrm>
          <a:prstGeom prst="sun">
            <a:avLst>
              <a:gd name="adj" fmla="val 2171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পুর্বজ্ঞান যাচাই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72C4-254D-4C72-9E63-AF46CC7095C9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828800" y="228600"/>
            <a:ext cx="4724400" cy="2133600"/>
          </a:xfrm>
          <a:prstGeom prst="bevel">
            <a:avLst>
              <a:gd name="adj" fmla="val 22296"/>
            </a:avLst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89560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2800" smtClean="0">
                <a:latin typeface="NikoshBAN" pitchFamily="2" charset="0"/>
                <a:cs typeface="NikoshBAN" pitchFamily="2" charset="0"/>
              </a:rPr>
              <a:t>…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ইমানের পরিচয় বলতে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ইমানের মৌলিক বিষয় বিশ্লেষণ করতে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ইমানের প্রয়োজনীয়তা ব্যাখ্যা করতে পারবে।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1C83-4924-44B8-822F-69E28E2112CE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152400"/>
            <a:ext cx="44196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ইমানের পরিচয়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95240"/>
            <a:ext cx="8305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ইমানের আভিধানিক অর্থ-</a:t>
            </a:r>
          </a:p>
          <a:p>
            <a:pPr>
              <a:buBlip>
                <a:blip r:embed="rId2"/>
              </a:buBlip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বিশ্বাস কর</a:t>
            </a:r>
          </a:p>
          <a:p>
            <a:pPr>
              <a:buBlip>
                <a:blip r:embed="rId2"/>
              </a:buBlip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আস্থা স্থাপন করা; </a:t>
            </a:r>
          </a:p>
          <a:p>
            <a:pPr>
              <a:buBlip>
                <a:blip r:embed="rId2"/>
              </a:buBlip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স্বীকৃতি দেওয়া ;</a:t>
            </a:r>
          </a:p>
          <a:p>
            <a:pPr>
              <a:buBlip>
                <a:blip r:embed="rId2"/>
              </a:buBlip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নির্ভর করা;</a:t>
            </a:r>
          </a:p>
          <a:p>
            <a:pPr>
              <a:buBlip>
                <a:blip r:embed="rId2"/>
              </a:buBlip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মেনে নেওয়া ইত্যাদি।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পরিভাষায়-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শরিয়তের যাবতীয় বিধি-বিধান অন্তরে বিশ্বাস করা,মুখে স্বীকার করা এবং তদানুযায়ী আমল করাকে ইমান বলা হয়।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41D6-210F-4337-9DC1-59B580F13CA8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533400"/>
            <a:ext cx="5105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5410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শিক্ষার্থী ইমান ও ইসলামের সম্পর্ক বিষয়ে পাঁচটি করে বাক্য নিজ খাতায় লিখবে।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w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590800"/>
            <a:ext cx="3664262" cy="2438400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7010400" y="457200"/>
            <a:ext cx="1828800" cy="2362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সময়-১০ মিনিট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9EFB-5C78-452D-B295-CBA43966C51F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09600" y="609600"/>
          <a:ext cx="8153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BB2-CD76-44DC-B747-26F9252A7618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6CABC4-523E-48E9-9386-0DB640459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>
                                            <p:graphicEl>
                                              <a:dgm id="{FF6CABC4-523E-48E9-9386-0DB640459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graphicEl>
                                              <a:dgm id="{FF6CABC4-523E-48E9-9386-0DB640459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C87EFF-4611-4397-A6C7-7CF084007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>
                                            <p:graphicEl>
                                              <a:dgm id="{11C87EFF-4611-4397-A6C7-7CF084007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>
                                            <p:graphicEl>
                                              <a:dgm id="{11C87EFF-4611-4397-A6C7-7CF084007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C308C2-AA99-45A7-86DB-47C438475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>
                                            <p:graphicEl>
                                              <a:dgm id="{58C308C2-AA99-45A7-86DB-47C438475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>
                                            <p:graphicEl>
                                              <a:dgm id="{58C308C2-AA99-45A7-86DB-47C438475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550F0D-FEA6-46B6-9E81-AE096A498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">
                                            <p:graphicEl>
                                              <a:dgm id="{64550F0D-FEA6-46B6-9E81-AE096A498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">
                                            <p:graphicEl>
                                              <a:dgm id="{64550F0D-FEA6-46B6-9E81-AE096A498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515B71-3468-43A8-9FA5-7C89CA0474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">
                                            <p:graphicEl>
                                              <a:dgm id="{49515B71-3468-43A8-9FA5-7C89CA0474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">
                                            <p:graphicEl>
                                              <a:dgm id="{49515B71-3468-43A8-9FA5-7C89CA0474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96A4E5-F5C5-46DE-803D-06C1A8703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">
                                            <p:graphicEl>
                                              <a:dgm id="{5A96A4E5-F5C5-46DE-803D-06C1A8703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4">
                                            <p:graphicEl>
                                              <a:dgm id="{5A96A4E5-F5C5-46DE-803D-06C1A8703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52CEFC-456C-4F58-9626-ED95509B2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">
                                            <p:graphicEl>
                                              <a:dgm id="{CB52CEFC-456C-4F58-9626-ED95509B2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4">
                                            <p:graphicEl>
                                              <a:dgm id="{CB52CEFC-456C-4F58-9626-ED95509B2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47A2CE-1796-43DD-B4D4-367C026ED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4">
                                            <p:graphicEl>
                                              <a:dgm id="{8647A2CE-1796-43DD-B4D4-367C026ED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4">
                                            <p:graphicEl>
                                              <a:dgm id="{8647A2CE-1796-43DD-B4D4-367C026ED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4DACBC-C869-4FA2-B9F2-159117C06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">
                                            <p:graphicEl>
                                              <a:dgm id="{104DACBC-C869-4FA2-B9F2-159117C06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4">
                                            <p:graphicEl>
                                              <a:dgm id="{104DACBC-C869-4FA2-B9F2-159117C06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7AE92A-66A1-4E91-AB66-B35863C53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4">
                                            <p:graphicEl>
                                              <a:dgm id="{C47AE92A-66A1-4E91-AB66-B35863C53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4">
                                            <p:graphicEl>
                                              <a:dgm id="{C47AE92A-66A1-4E91-AB66-B35863C53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DDC6CA-359E-4A5F-B9BF-82FA080C2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4">
                                            <p:graphicEl>
                                              <a:dgm id="{F6DDC6CA-359E-4A5F-B9BF-82FA080C2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4">
                                            <p:graphicEl>
                                              <a:dgm id="{F6DDC6CA-359E-4A5F-B9BF-82FA080C2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B8E5CC-FD9F-46F4-AE62-E2BA287B4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4">
                                            <p:graphicEl>
                                              <a:dgm id="{4EB8E5CC-FD9F-46F4-AE62-E2BA287B4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4">
                                            <p:graphicEl>
                                              <a:dgm id="{4EB8E5CC-FD9F-46F4-AE62-E2BA287B45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1E9DCB-E39E-472D-B356-E8C7A923A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4">
                                            <p:graphicEl>
                                              <a:dgm id="{E71E9DCB-E39E-472D-B356-E8C7A923A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4">
                                            <p:graphicEl>
                                              <a:dgm id="{E71E9DCB-E39E-472D-B356-E8C7A923A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ECAB0D-35E5-44FC-8F4C-9D110F105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4">
                                            <p:graphicEl>
                                              <a:dgm id="{0AECAB0D-35E5-44FC-8F4C-9D110F105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4">
                                            <p:graphicEl>
                                              <a:dgm id="{0AECAB0D-35E5-44FC-8F4C-9D110F105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A218EA-8AFE-470B-9F85-6FA0ED1C2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4">
                                            <p:graphicEl>
                                              <a:dgm id="{2FA218EA-8AFE-470B-9F85-6FA0ED1C2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4">
                                            <p:graphicEl>
                                              <a:dgm id="{2FA218EA-8AFE-470B-9F85-6FA0ED1C2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362200" y="457200"/>
            <a:ext cx="4572000" cy="1752600"/>
          </a:xfrm>
          <a:prstGeom prst="actionButtonHelp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362200"/>
            <a:ext cx="8382000" cy="2971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ফেরেশতাগণ কোন লিঙ্গের আওতাভুক্ত ?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উত্তরঃ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ইমানের মৌলিক বিষয় কয়টি 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উত্তরঃ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মৃত্যুর পর কোথায় পুনরুত্থান ঘটানো হবে?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উত্তরঃ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562600"/>
            <a:ext cx="8229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)পুরুষও নয় মহিলাও নয়     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)৭টি    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) হাশরের ময়দানে। </a:t>
            </a:r>
            <a:endParaRPr lang="en-US" sz="3200" dirty="0" smtClean="0"/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91F9C-0C15-4A56-B6B7-46B56EFF4B90}" type="datetime2">
              <a:rPr lang="bn-IN" smtClean="0"/>
              <a:pPr/>
              <a:t>মঙ্গলবার, 07 জানুয়ারী 2020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229</Words>
  <Application>Microsoft Office PowerPoint</Application>
  <PresentationFormat>On-screen Show (4:3)</PresentationFormat>
  <Paragraphs>77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70</cp:revision>
  <dcterms:created xsi:type="dcterms:W3CDTF">2019-07-26T04:27:02Z</dcterms:created>
  <dcterms:modified xsi:type="dcterms:W3CDTF">2020-01-07T02:09:34Z</dcterms:modified>
</cp:coreProperties>
</file>