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78" r:id="rId4"/>
    <p:sldId id="281" r:id="rId5"/>
    <p:sldId id="282" r:id="rId6"/>
    <p:sldId id="283" r:id="rId7"/>
    <p:sldId id="256" r:id="rId8"/>
    <p:sldId id="258" r:id="rId9"/>
    <p:sldId id="263" r:id="rId10"/>
    <p:sldId id="265" r:id="rId11"/>
    <p:sldId id="266" r:id="rId12"/>
    <p:sldId id="267" r:id="rId13"/>
    <p:sldId id="284" r:id="rId14"/>
    <p:sldId id="285" r:id="rId15"/>
    <p:sldId id="286" r:id="rId16"/>
    <p:sldId id="26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39A32-31E5-4521-9A44-0BB8D47BE86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5EBD63-C8F5-4428-8C20-F89A43B50D08}">
      <dgm:prSet phldrT="[Text]"/>
      <dgm:spPr>
        <a:solidFill>
          <a:schemeClr val="accent4">
            <a:lumMod val="60000"/>
            <a:lumOff val="40000"/>
          </a:schemeClr>
        </a:solidFill>
        <a:ln w="19050">
          <a:solidFill>
            <a:srgbClr val="92D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character</a:t>
          </a:r>
          <a:endParaRPr lang="en-US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7E075-71C3-4FC5-A382-500BEA3A001F}" type="parTrans" cxnId="{D7C93AEA-415C-4EEB-A84B-9FA49D368992}">
      <dgm:prSet/>
      <dgm:spPr/>
      <dgm:t>
        <a:bodyPr/>
        <a:lstStyle/>
        <a:p>
          <a:endParaRPr lang="en-US"/>
        </a:p>
      </dgm:t>
    </dgm:pt>
    <dgm:pt modelId="{2CB04D03-1B0E-4D07-82A7-DDD93AF8912E}" type="sibTrans" cxnId="{D7C93AEA-415C-4EEB-A84B-9FA49D368992}">
      <dgm:prSet/>
      <dgm:spPr/>
      <dgm:t>
        <a:bodyPr/>
        <a:lstStyle/>
        <a:p>
          <a:endParaRPr lang="en-US"/>
        </a:p>
      </dgm:t>
    </dgm:pt>
    <dgm:pt modelId="{540F8CE6-6A25-4207-B67F-30263AF42AF0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accent2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Honesty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45456-B277-4606-A1D4-505500380896}" type="parTrans" cxnId="{1D42FF7E-2605-4F6C-B641-E8C47BB7BC6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E7026F17-E0CB-40D1-B7B1-B8C7069B31A3}" type="sibTrans" cxnId="{1D42FF7E-2605-4F6C-B641-E8C47BB7BC6E}">
      <dgm:prSet/>
      <dgm:spPr/>
      <dgm:t>
        <a:bodyPr/>
        <a:lstStyle/>
        <a:p>
          <a:endParaRPr lang="en-US"/>
        </a:p>
      </dgm:t>
    </dgm:pt>
    <dgm:pt modelId="{2D2AF9BD-15C5-4D60-965B-3CCA7A042EC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Sincerity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E15BC-C8E6-488A-A683-290C69915A58}" type="parTrans" cxnId="{C1B7409E-48E7-45D1-A6A2-E738F62A1C6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5F4FF0E-B947-453B-9785-D1E57D8487C7}" type="sibTrans" cxnId="{C1B7409E-48E7-45D1-A6A2-E738F62A1C6A}">
      <dgm:prSet/>
      <dgm:spPr/>
      <dgm:t>
        <a:bodyPr/>
        <a:lstStyle/>
        <a:p>
          <a:endParaRPr lang="en-US"/>
        </a:p>
      </dgm:t>
    </dgm:pt>
    <dgm:pt modelId="{8EDC8D15-4C5B-4649-8670-8F35DC9C0404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Modesty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7E5CA-3ECB-49F9-8F8B-FFFD0D61F957}" type="parTrans" cxnId="{6D610593-1EFD-4E54-A415-B9F6D0F933F0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A6E013F-59BF-42C4-BD15-F67141D1FE62}" type="sibTrans" cxnId="{6D610593-1EFD-4E54-A415-B9F6D0F933F0}">
      <dgm:prSet/>
      <dgm:spPr/>
      <dgm:t>
        <a:bodyPr/>
        <a:lstStyle/>
        <a:p>
          <a:endParaRPr lang="en-US"/>
        </a:p>
      </dgm:t>
    </dgm:pt>
    <dgm:pt modelId="{75974186-E945-4488-8FDA-3BB30BE1B098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Dutifulness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5FB65-8844-4179-82D9-79F412188A26}" type="parTrans" cxnId="{052CDC8C-DB01-47E1-9753-C8A0D7961507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4F183E07-B616-4C7C-8913-451F9A5CA670}" type="sibTrans" cxnId="{052CDC8C-DB01-47E1-9753-C8A0D7961507}">
      <dgm:prSet/>
      <dgm:spPr/>
      <dgm:t>
        <a:bodyPr/>
        <a:lstStyle/>
        <a:p>
          <a:endParaRPr lang="en-US"/>
        </a:p>
      </dgm:t>
    </dgm:pt>
    <dgm:pt modelId="{CFC658B8-0659-4C12-8D7C-428DB82E5B49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Morality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31C39-95CC-44B1-B0E8-02C08F97B317}" type="parTrans" cxnId="{76049173-CD1E-40CE-86B1-FB6573B9AB4D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1AC56AF0-F530-4177-812B-9E3752108491}" type="sibTrans" cxnId="{76049173-CD1E-40CE-86B1-FB6573B9AB4D}">
      <dgm:prSet/>
      <dgm:spPr/>
      <dgm:t>
        <a:bodyPr/>
        <a:lstStyle/>
        <a:p>
          <a:endParaRPr lang="en-US"/>
        </a:p>
      </dgm:t>
    </dgm:pt>
    <dgm:pt modelId="{3DB65EAB-366B-4DE9-9D1C-971813A900FA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Responsibility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31DE4-A3F7-48DD-A80E-911B057E608D}" type="parTrans" cxnId="{ACF83FC5-EE9D-45E6-BFFC-1AED57B730F1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7F65F70-8C7F-48FE-878A-B6DBEE4D4FEC}" type="sibTrans" cxnId="{ACF83FC5-EE9D-45E6-BFFC-1AED57B730F1}">
      <dgm:prSet/>
      <dgm:spPr/>
      <dgm:t>
        <a:bodyPr/>
        <a:lstStyle/>
        <a:p>
          <a:endParaRPr lang="en-US"/>
        </a:p>
      </dgm:t>
    </dgm:pt>
    <dgm:pt modelId="{008E5A22-D832-4F7A-A487-319FDE335AC7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Patriotism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1DF32-05DB-4871-A6CD-6393DD553633}" type="parTrans" cxnId="{C1AF7719-4058-472D-95FB-293DCE676FA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E0E1C71-48E1-4177-BDCE-C32A6FA9ABD0}" type="sibTrans" cxnId="{C1AF7719-4058-472D-95FB-293DCE676FAE}">
      <dgm:prSet/>
      <dgm:spPr/>
      <dgm:t>
        <a:bodyPr/>
        <a:lstStyle/>
        <a:p>
          <a:endParaRPr lang="en-US"/>
        </a:p>
      </dgm:t>
    </dgm:pt>
    <dgm:pt modelId="{CC19BBDA-B7A8-4E1D-8678-046FA40A83AA}" type="pres">
      <dgm:prSet presAssocID="{3B039A32-31E5-4521-9A44-0BB8D47BE8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4499A1-45F8-487F-9B7C-091C1F707F1B}" type="pres">
      <dgm:prSet presAssocID="{9F5EBD63-C8F5-4428-8C20-F89A43B50D08}" presName="centerShape" presStyleLbl="node0" presStyleIdx="0" presStyleCnt="1" custScaleX="157369" custScaleY="101986" custLinFactNeighborX="2779" custLinFactNeighborY="-1080"/>
      <dgm:spPr/>
      <dgm:t>
        <a:bodyPr/>
        <a:lstStyle/>
        <a:p>
          <a:endParaRPr lang="en-US"/>
        </a:p>
      </dgm:t>
    </dgm:pt>
    <dgm:pt modelId="{CEE1AD40-096D-4F73-883F-0CDE362F07A4}" type="pres">
      <dgm:prSet presAssocID="{97045456-B277-4606-A1D4-50550038089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EF02D39-8E86-4522-BBDE-BC5390811924}" type="pres">
      <dgm:prSet presAssocID="{97045456-B277-4606-A1D4-50550038089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93BDDDC-D76F-4D76-95E4-586BB2308969}" type="pres">
      <dgm:prSet presAssocID="{540F8CE6-6A25-4207-B67F-30263AF42AF0}" presName="node" presStyleLbl="node1" presStyleIdx="0" presStyleCnt="7" custScaleX="152099" custScaleY="90632" custRadScaleRad="90928" custRadScaleInc="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CACAA-2D1E-40B7-88FE-220A895356FB}" type="pres">
      <dgm:prSet presAssocID="{49EE15BC-C8E6-488A-A683-290C69915A58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ECFCABD-B935-4BD3-B5E3-AC7773293667}" type="pres">
      <dgm:prSet presAssocID="{49EE15BC-C8E6-488A-A683-290C69915A58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CCC76E1C-5681-4F5E-A145-CFFDB9456F54}" type="pres">
      <dgm:prSet presAssocID="{2D2AF9BD-15C5-4D60-965B-3CCA7A042ECD}" presName="node" presStyleLbl="node1" presStyleIdx="1" presStyleCnt="7" custScaleX="152829" custScaleY="71286" custRadScaleRad="142611" custRadScaleInc="28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BAC61-9604-44B9-8D11-267DD0E84878}" type="pres">
      <dgm:prSet presAssocID="{2127E5CA-3ECB-49F9-8F8B-FFFD0D61F95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4FFE718-6125-4BE9-AEF0-49CF8635004D}" type="pres">
      <dgm:prSet presAssocID="{2127E5CA-3ECB-49F9-8F8B-FFFD0D61F95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D3B828D7-1519-4C55-9EC9-F8FAADF48E8D}" type="pres">
      <dgm:prSet presAssocID="{8EDC8D15-4C5B-4649-8670-8F35DC9C0404}" presName="node" presStyleLbl="node1" presStyleIdx="2" presStyleCnt="7" custScaleX="163070" custScaleY="73917" custRadScaleRad="133043" custRadScaleInc="-4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B1E08-7AEB-42E3-9041-BC872CE46BD6}" type="pres">
      <dgm:prSet presAssocID="{0965FB65-8844-4179-82D9-79F412188A26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86FAB71-6D2A-4270-B3FE-CA7014AD46FB}" type="pres">
      <dgm:prSet presAssocID="{0965FB65-8844-4179-82D9-79F412188A26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9D4D927-9C28-4FAC-B960-78B402061BCB}" type="pres">
      <dgm:prSet presAssocID="{75974186-E945-4488-8FDA-3BB30BE1B098}" presName="node" presStyleLbl="node1" presStyleIdx="3" presStyleCnt="7" custScaleX="181653" custScaleY="78154" custRadScaleRad="119162" custRadScaleInc="-8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F5B19-66DD-4486-8754-FF0E15351BD1}" type="pres">
      <dgm:prSet presAssocID="{92F31C39-95CC-44B1-B0E8-02C08F97B317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F3A2EEE-300A-4989-839E-DFD27493E1E5}" type="pres">
      <dgm:prSet presAssocID="{92F31C39-95CC-44B1-B0E8-02C08F97B31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73FCCD9-3270-44F5-BC8F-8FD0A9CF553C}" type="pres">
      <dgm:prSet presAssocID="{CFC658B8-0659-4C12-8D7C-428DB82E5B49}" presName="node" presStyleLbl="node1" presStyleIdx="4" presStyleCnt="7" custScaleX="138602" custScaleY="106820" custRadScaleRad="95531" custRadScaleInc="-28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91246-7E6D-4D0A-83D8-025430C9182F}" type="pres">
      <dgm:prSet presAssocID="{BBA31DE4-A3F7-48DD-A80E-911B057E608D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D771C5B-E5E9-409A-9F35-3EC6D8D6875D}" type="pres">
      <dgm:prSet presAssocID="{BBA31DE4-A3F7-48DD-A80E-911B057E608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8B8B526-2AFF-4AF8-8AC2-BB4A9AEEFA38}" type="pres">
      <dgm:prSet presAssocID="{3DB65EAB-366B-4DE9-9D1C-971813A900FA}" presName="node" presStyleLbl="node1" presStyleIdx="5" presStyleCnt="7" custScaleX="194826" custScaleY="89135" custRadScaleRad="137688" custRadScaleInc="-8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4E79A-5CA3-447F-BCC2-981964A5B2A3}" type="pres">
      <dgm:prSet presAssocID="{5A41DF32-05DB-4871-A6CD-6393DD553633}" presName="parTrans" presStyleLbl="sibTrans2D1" presStyleIdx="6" presStyleCnt="7"/>
      <dgm:spPr/>
      <dgm:t>
        <a:bodyPr/>
        <a:lstStyle/>
        <a:p>
          <a:endParaRPr lang="en-US"/>
        </a:p>
      </dgm:t>
    </dgm:pt>
    <dgm:pt modelId="{75378373-D75F-44D0-8DC9-1A4ECBE93DB9}" type="pres">
      <dgm:prSet presAssocID="{5A41DF32-05DB-4871-A6CD-6393DD553633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4342B1A6-C36D-4EA8-8F0C-08BA23CF37A7}" type="pres">
      <dgm:prSet presAssocID="{008E5A22-D832-4F7A-A487-319FDE335AC7}" presName="node" presStyleLbl="node1" presStyleIdx="6" presStyleCnt="7" custScaleX="199129" custScaleY="80637" custRadScaleRad="129953" custRadScaleInc="-54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49173-CD1E-40CE-86B1-FB6573B9AB4D}" srcId="{9F5EBD63-C8F5-4428-8C20-F89A43B50D08}" destId="{CFC658B8-0659-4C12-8D7C-428DB82E5B49}" srcOrd="4" destOrd="0" parTransId="{92F31C39-95CC-44B1-B0E8-02C08F97B317}" sibTransId="{1AC56AF0-F530-4177-812B-9E3752108491}"/>
    <dgm:cxn modelId="{BEEEDC23-CFB7-4053-B73F-B5B3536B8528}" type="presOf" srcId="{8EDC8D15-4C5B-4649-8670-8F35DC9C0404}" destId="{D3B828D7-1519-4C55-9EC9-F8FAADF48E8D}" srcOrd="0" destOrd="0" presId="urn:microsoft.com/office/officeart/2005/8/layout/radial5"/>
    <dgm:cxn modelId="{335E1722-69C5-4A6E-8FA0-7CD3DB76C791}" type="presOf" srcId="{5A41DF32-05DB-4871-A6CD-6393DD553633}" destId="{75378373-D75F-44D0-8DC9-1A4ECBE93DB9}" srcOrd="1" destOrd="0" presId="urn:microsoft.com/office/officeart/2005/8/layout/radial5"/>
    <dgm:cxn modelId="{ABBA679C-C66D-4393-8D9F-5D19EBB875F3}" type="presOf" srcId="{0965FB65-8844-4179-82D9-79F412188A26}" destId="{A86FAB71-6D2A-4270-B3FE-CA7014AD46FB}" srcOrd="1" destOrd="0" presId="urn:microsoft.com/office/officeart/2005/8/layout/radial5"/>
    <dgm:cxn modelId="{17C790C2-F337-4214-A8B0-BA64F45DCCDC}" type="presOf" srcId="{3B039A32-31E5-4521-9A44-0BB8D47BE866}" destId="{CC19BBDA-B7A8-4E1D-8678-046FA40A83AA}" srcOrd="0" destOrd="0" presId="urn:microsoft.com/office/officeart/2005/8/layout/radial5"/>
    <dgm:cxn modelId="{052CDC8C-DB01-47E1-9753-C8A0D7961507}" srcId="{9F5EBD63-C8F5-4428-8C20-F89A43B50D08}" destId="{75974186-E945-4488-8FDA-3BB30BE1B098}" srcOrd="3" destOrd="0" parTransId="{0965FB65-8844-4179-82D9-79F412188A26}" sibTransId="{4F183E07-B616-4C7C-8913-451F9A5CA670}"/>
    <dgm:cxn modelId="{D6F9E933-15AD-4FE7-B955-720EC5D31A58}" type="presOf" srcId="{75974186-E945-4488-8FDA-3BB30BE1B098}" destId="{89D4D927-9C28-4FAC-B960-78B402061BCB}" srcOrd="0" destOrd="0" presId="urn:microsoft.com/office/officeart/2005/8/layout/radial5"/>
    <dgm:cxn modelId="{54A87F71-9AD5-45E1-B701-2D490B49D025}" type="presOf" srcId="{92F31C39-95CC-44B1-B0E8-02C08F97B317}" destId="{9F3A2EEE-300A-4989-839E-DFD27493E1E5}" srcOrd="1" destOrd="0" presId="urn:microsoft.com/office/officeart/2005/8/layout/radial5"/>
    <dgm:cxn modelId="{1E62698D-89F3-45F3-9CBF-A1B20F00A585}" type="presOf" srcId="{BBA31DE4-A3F7-48DD-A80E-911B057E608D}" destId="{34691246-7E6D-4D0A-83D8-025430C9182F}" srcOrd="0" destOrd="0" presId="urn:microsoft.com/office/officeart/2005/8/layout/radial5"/>
    <dgm:cxn modelId="{B2A122AD-D272-44FE-8F4E-D728FFB3AC20}" type="presOf" srcId="{2D2AF9BD-15C5-4D60-965B-3CCA7A042ECD}" destId="{CCC76E1C-5681-4F5E-A145-CFFDB9456F54}" srcOrd="0" destOrd="0" presId="urn:microsoft.com/office/officeart/2005/8/layout/radial5"/>
    <dgm:cxn modelId="{6D610593-1EFD-4E54-A415-B9F6D0F933F0}" srcId="{9F5EBD63-C8F5-4428-8C20-F89A43B50D08}" destId="{8EDC8D15-4C5B-4649-8670-8F35DC9C0404}" srcOrd="2" destOrd="0" parTransId="{2127E5CA-3ECB-49F9-8F8B-FFFD0D61F957}" sibTransId="{3A6E013F-59BF-42C4-BD15-F67141D1FE62}"/>
    <dgm:cxn modelId="{E77D1499-C458-4F2C-9125-AC7C9E7BC929}" type="presOf" srcId="{92F31C39-95CC-44B1-B0E8-02C08F97B317}" destId="{0E5F5B19-66DD-4486-8754-FF0E15351BD1}" srcOrd="0" destOrd="0" presId="urn:microsoft.com/office/officeart/2005/8/layout/radial5"/>
    <dgm:cxn modelId="{358CDCCA-0D54-4639-9DB4-05D503A7E3EF}" type="presOf" srcId="{540F8CE6-6A25-4207-B67F-30263AF42AF0}" destId="{493BDDDC-D76F-4D76-95E4-586BB2308969}" srcOrd="0" destOrd="0" presId="urn:microsoft.com/office/officeart/2005/8/layout/radial5"/>
    <dgm:cxn modelId="{C1B7409E-48E7-45D1-A6A2-E738F62A1C6A}" srcId="{9F5EBD63-C8F5-4428-8C20-F89A43B50D08}" destId="{2D2AF9BD-15C5-4D60-965B-3CCA7A042ECD}" srcOrd="1" destOrd="0" parTransId="{49EE15BC-C8E6-488A-A683-290C69915A58}" sibTransId="{75F4FF0E-B947-453B-9785-D1E57D8487C7}"/>
    <dgm:cxn modelId="{8C370C66-F07C-4BA2-8C6D-A3603E92A41D}" type="presOf" srcId="{2127E5CA-3ECB-49F9-8F8B-FFFD0D61F957}" destId="{44DBAC61-9604-44B9-8D11-267DD0E84878}" srcOrd="0" destOrd="0" presId="urn:microsoft.com/office/officeart/2005/8/layout/radial5"/>
    <dgm:cxn modelId="{1CC8BAAD-4663-4896-A438-FDE09153D1D8}" type="presOf" srcId="{97045456-B277-4606-A1D4-505500380896}" destId="{CEE1AD40-096D-4F73-883F-0CDE362F07A4}" srcOrd="0" destOrd="0" presId="urn:microsoft.com/office/officeart/2005/8/layout/radial5"/>
    <dgm:cxn modelId="{5D44A14D-9E3C-4157-98BB-BCDD5E46D44F}" type="presOf" srcId="{2127E5CA-3ECB-49F9-8F8B-FFFD0D61F957}" destId="{54FFE718-6125-4BE9-AEF0-49CF8635004D}" srcOrd="1" destOrd="0" presId="urn:microsoft.com/office/officeart/2005/8/layout/radial5"/>
    <dgm:cxn modelId="{C1AF7719-4058-472D-95FB-293DCE676FAE}" srcId="{9F5EBD63-C8F5-4428-8C20-F89A43B50D08}" destId="{008E5A22-D832-4F7A-A487-319FDE335AC7}" srcOrd="6" destOrd="0" parTransId="{5A41DF32-05DB-4871-A6CD-6393DD553633}" sibTransId="{3E0E1C71-48E1-4177-BDCE-C32A6FA9ABD0}"/>
    <dgm:cxn modelId="{AAD7C0A1-472C-421C-80B5-FC65EEBE38E8}" type="presOf" srcId="{97045456-B277-4606-A1D4-505500380896}" destId="{CEF02D39-8E86-4522-BBDE-BC5390811924}" srcOrd="1" destOrd="0" presId="urn:microsoft.com/office/officeart/2005/8/layout/radial5"/>
    <dgm:cxn modelId="{D7C93AEA-415C-4EEB-A84B-9FA49D368992}" srcId="{3B039A32-31E5-4521-9A44-0BB8D47BE866}" destId="{9F5EBD63-C8F5-4428-8C20-F89A43B50D08}" srcOrd="0" destOrd="0" parTransId="{4C57E075-71C3-4FC5-A382-500BEA3A001F}" sibTransId="{2CB04D03-1B0E-4D07-82A7-DDD93AF8912E}"/>
    <dgm:cxn modelId="{6D594280-D568-4334-8CEC-7BF3C862F852}" type="presOf" srcId="{9F5EBD63-C8F5-4428-8C20-F89A43B50D08}" destId="{3B4499A1-45F8-487F-9B7C-091C1F707F1B}" srcOrd="0" destOrd="0" presId="urn:microsoft.com/office/officeart/2005/8/layout/radial5"/>
    <dgm:cxn modelId="{0A091AEA-1C9D-4807-9A4D-41C40E1514D4}" type="presOf" srcId="{0965FB65-8844-4179-82D9-79F412188A26}" destId="{DD0B1E08-7AEB-42E3-9041-BC872CE46BD6}" srcOrd="0" destOrd="0" presId="urn:microsoft.com/office/officeart/2005/8/layout/radial5"/>
    <dgm:cxn modelId="{F4EEDFE5-1A9D-4493-8FF7-2FC6071F3986}" type="presOf" srcId="{5A41DF32-05DB-4871-A6CD-6393DD553633}" destId="{4314E79A-5CA3-447F-BCC2-981964A5B2A3}" srcOrd="0" destOrd="0" presId="urn:microsoft.com/office/officeart/2005/8/layout/radial5"/>
    <dgm:cxn modelId="{1D42FF7E-2605-4F6C-B641-E8C47BB7BC6E}" srcId="{9F5EBD63-C8F5-4428-8C20-F89A43B50D08}" destId="{540F8CE6-6A25-4207-B67F-30263AF42AF0}" srcOrd="0" destOrd="0" parTransId="{97045456-B277-4606-A1D4-505500380896}" sibTransId="{E7026F17-E0CB-40D1-B7B1-B8C7069B31A3}"/>
    <dgm:cxn modelId="{AA921850-E177-4EB3-AE4B-AECB08AA0999}" type="presOf" srcId="{3DB65EAB-366B-4DE9-9D1C-971813A900FA}" destId="{D8B8B526-2AFF-4AF8-8AC2-BB4A9AEEFA38}" srcOrd="0" destOrd="0" presId="urn:microsoft.com/office/officeart/2005/8/layout/radial5"/>
    <dgm:cxn modelId="{636F833D-361C-413E-9CC4-64211B8BADBD}" type="presOf" srcId="{008E5A22-D832-4F7A-A487-319FDE335AC7}" destId="{4342B1A6-C36D-4EA8-8F0C-08BA23CF37A7}" srcOrd="0" destOrd="0" presId="urn:microsoft.com/office/officeart/2005/8/layout/radial5"/>
    <dgm:cxn modelId="{2AD9FCBE-FA4B-431C-A8E7-F46705A333F5}" type="presOf" srcId="{CFC658B8-0659-4C12-8D7C-428DB82E5B49}" destId="{B73FCCD9-3270-44F5-BC8F-8FD0A9CF553C}" srcOrd="0" destOrd="0" presId="urn:microsoft.com/office/officeart/2005/8/layout/radial5"/>
    <dgm:cxn modelId="{32DD2B73-92C9-4703-ACDE-501FE9FFB14A}" type="presOf" srcId="{BBA31DE4-A3F7-48DD-A80E-911B057E608D}" destId="{0D771C5B-E5E9-409A-9F35-3EC6D8D6875D}" srcOrd="1" destOrd="0" presId="urn:microsoft.com/office/officeart/2005/8/layout/radial5"/>
    <dgm:cxn modelId="{621D3D76-DE58-4142-AED5-4E8BF67963C0}" type="presOf" srcId="{49EE15BC-C8E6-488A-A683-290C69915A58}" destId="{617CACAA-2D1E-40B7-88FE-220A895356FB}" srcOrd="0" destOrd="0" presId="urn:microsoft.com/office/officeart/2005/8/layout/radial5"/>
    <dgm:cxn modelId="{ACF83FC5-EE9D-45E6-BFFC-1AED57B730F1}" srcId="{9F5EBD63-C8F5-4428-8C20-F89A43B50D08}" destId="{3DB65EAB-366B-4DE9-9D1C-971813A900FA}" srcOrd="5" destOrd="0" parTransId="{BBA31DE4-A3F7-48DD-A80E-911B057E608D}" sibTransId="{C7F65F70-8C7F-48FE-878A-B6DBEE4D4FEC}"/>
    <dgm:cxn modelId="{F6E41D7F-0A3F-4144-8161-BF4BE866B0BD}" type="presOf" srcId="{49EE15BC-C8E6-488A-A683-290C69915A58}" destId="{6ECFCABD-B935-4BD3-B5E3-AC7773293667}" srcOrd="1" destOrd="0" presId="urn:microsoft.com/office/officeart/2005/8/layout/radial5"/>
    <dgm:cxn modelId="{8D4BD4C0-0BE3-478E-9653-7E669AF06DE5}" type="presParOf" srcId="{CC19BBDA-B7A8-4E1D-8678-046FA40A83AA}" destId="{3B4499A1-45F8-487F-9B7C-091C1F707F1B}" srcOrd="0" destOrd="0" presId="urn:microsoft.com/office/officeart/2005/8/layout/radial5"/>
    <dgm:cxn modelId="{ED465C4A-F3CA-42F8-B73C-28CF98292791}" type="presParOf" srcId="{CC19BBDA-B7A8-4E1D-8678-046FA40A83AA}" destId="{CEE1AD40-096D-4F73-883F-0CDE362F07A4}" srcOrd="1" destOrd="0" presId="urn:microsoft.com/office/officeart/2005/8/layout/radial5"/>
    <dgm:cxn modelId="{FA45E747-103F-40AD-8B3C-703BDD05252A}" type="presParOf" srcId="{CEE1AD40-096D-4F73-883F-0CDE362F07A4}" destId="{CEF02D39-8E86-4522-BBDE-BC5390811924}" srcOrd="0" destOrd="0" presId="urn:microsoft.com/office/officeart/2005/8/layout/radial5"/>
    <dgm:cxn modelId="{1B126714-2F55-4C9A-963C-7DEFDE9EDA89}" type="presParOf" srcId="{CC19BBDA-B7A8-4E1D-8678-046FA40A83AA}" destId="{493BDDDC-D76F-4D76-95E4-586BB2308969}" srcOrd="2" destOrd="0" presId="urn:microsoft.com/office/officeart/2005/8/layout/radial5"/>
    <dgm:cxn modelId="{B70D0A86-E5CD-46D3-AA05-F4E31D40C800}" type="presParOf" srcId="{CC19BBDA-B7A8-4E1D-8678-046FA40A83AA}" destId="{617CACAA-2D1E-40B7-88FE-220A895356FB}" srcOrd="3" destOrd="0" presId="urn:microsoft.com/office/officeart/2005/8/layout/radial5"/>
    <dgm:cxn modelId="{64C5C1FD-BDFB-4D1D-B4DD-8F63CFB46599}" type="presParOf" srcId="{617CACAA-2D1E-40B7-88FE-220A895356FB}" destId="{6ECFCABD-B935-4BD3-B5E3-AC7773293667}" srcOrd="0" destOrd="0" presId="urn:microsoft.com/office/officeart/2005/8/layout/radial5"/>
    <dgm:cxn modelId="{C9DEB158-ABD4-452B-AB57-085E863867D3}" type="presParOf" srcId="{CC19BBDA-B7A8-4E1D-8678-046FA40A83AA}" destId="{CCC76E1C-5681-4F5E-A145-CFFDB9456F54}" srcOrd="4" destOrd="0" presId="urn:microsoft.com/office/officeart/2005/8/layout/radial5"/>
    <dgm:cxn modelId="{C4109936-D64E-4811-99B4-6BDA02E097D8}" type="presParOf" srcId="{CC19BBDA-B7A8-4E1D-8678-046FA40A83AA}" destId="{44DBAC61-9604-44B9-8D11-267DD0E84878}" srcOrd="5" destOrd="0" presId="urn:microsoft.com/office/officeart/2005/8/layout/radial5"/>
    <dgm:cxn modelId="{0DEF7AA5-FF2A-4B26-BF32-160A321C7976}" type="presParOf" srcId="{44DBAC61-9604-44B9-8D11-267DD0E84878}" destId="{54FFE718-6125-4BE9-AEF0-49CF8635004D}" srcOrd="0" destOrd="0" presId="urn:microsoft.com/office/officeart/2005/8/layout/radial5"/>
    <dgm:cxn modelId="{757DA555-E8CF-448A-870B-512F205D5371}" type="presParOf" srcId="{CC19BBDA-B7A8-4E1D-8678-046FA40A83AA}" destId="{D3B828D7-1519-4C55-9EC9-F8FAADF48E8D}" srcOrd="6" destOrd="0" presId="urn:microsoft.com/office/officeart/2005/8/layout/radial5"/>
    <dgm:cxn modelId="{132D3DB8-2C76-4167-A733-C840467E9E8B}" type="presParOf" srcId="{CC19BBDA-B7A8-4E1D-8678-046FA40A83AA}" destId="{DD0B1E08-7AEB-42E3-9041-BC872CE46BD6}" srcOrd="7" destOrd="0" presId="urn:microsoft.com/office/officeart/2005/8/layout/radial5"/>
    <dgm:cxn modelId="{A3888E25-539E-4D6B-A054-C65152A875FF}" type="presParOf" srcId="{DD0B1E08-7AEB-42E3-9041-BC872CE46BD6}" destId="{A86FAB71-6D2A-4270-B3FE-CA7014AD46FB}" srcOrd="0" destOrd="0" presId="urn:microsoft.com/office/officeart/2005/8/layout/radial5"/>
    <dgm:cxn modelId="{D815B7DE-1864-4825-990B-C19FDD7BE329}" type="presParOf" srcId="{CC19BBDA-B7A8-4E1D-8678-046FA40A83AA}" destId="{89D4D927-9C28-4FAC-B960-78B402061BCB}" srcOrd="8" destOrd="0" presId="urn:microsoft.com/office/officeart/2005/8/layout/radial5"/>
    <dgm:cxn modelId="{D27470D0-C606-40D2-8602-9A969EFEEC39}" type="presParOf" srcId="{CC19BBDA-B7A8-4E1D-8678-046FA40A83AA}" destId="{0E5F5B19-66DD-4486-8754-FF0E15351BD1}" srcOrd="9" destOrd="0" presId="urn:microsoft.com/office/officeart/2005/8/layout/radial5"/>
    <dgm:cxn modelId="{6F9785B4-E8BB-466C-9FE1-7AB45A65FD81}" type="presParOf" srcId="{0E5F5B19-66DD-4486-8754-FF0E15351BD1}" destId="{9F3A2EEE-300A-4989-839E-DFD27493E1E5}" srcOrd="0" destOrd="0" presId="urn:microsoft.com/office/officeart/2005/8/layout/radial5"/>
    <dgm:cxn modelId="{3807EBE4-94DC-4523-BC01-E93281E5B412}" type="presParOf" srcId="{CC19BBDA-B7A8-4E1D-8678-046FA40A83AA}" destId="{B73FCCD9-3270-44F5-BC8F-8FD0A9CF553C}" srcOrd="10" destOrd="0" presId="urn:microsoft.com/office/officeart/2005/8/layout/radial5"/>
    <dgm:cxn modelId="{D80A14EB-C7A7-42EE-B4EB-586403DE1903}" type="presParOf" srcId="{CC19BBDA-B7A8-4E1D-8678-046FA40A83AA}" destId="{34691246-7E6D-4D0A-83D8-025430C9182F}" srcOrd="11" destOrd="0" presId="urn:microsoft.com/office/officeart/2005/8/layout/radial5"/>
    <dgm:cxn modelId="{C3410979-3AC6-4D02-BD1C-8B7EB9ADD344}" type="presParOf" srcId="{34691246-7E6D-4D0A-83D8-025430C9182F}" destId="{0D771C5B-E5E9-409A-9F35-3EC6D8D6875D}" srcOrd="0" destOrd="0" presId="urn:microsoft.com/office/officeart/2005/8/layout/radial5"/>
    <dgm:cxn modelId="{3E0AEE1D-534C-46FB-93E1-6E59C7BD9973}" type="presParOf" srcId="{CC19BBDA-B7A8-4E1D-8678-046FA40A83AA}" destId="{D8B8B526-2AFF-4AF8-8AC2-BB4A9AEEFA38}" srcOrd="12" destOrd="0" presId="urn:microsoft.com/office/officeart/2005/8/layout/radial5"/>
    <dgm:cxn modelId="{EB34104F-1A8B-478A-9E0B-A9FE05621602}" type="presParOf" srcId="{CC19BBDA-B7A8-4E1D-8678-046FA40A83AA}" destId="{4314E79A-5CA3-447F-BCC2-981964A5B2A3}" srcOrd="13" destOrd="0" presId="urn:microsoft.com/office/officeart/2005/8/layout/radial5"/>
    <dgm:cxn modelId="{A39344F4-4433-47B8-A1F8-FCEE74732908}" type="presParOf" srcId="{4314E79A-5CA3-447F-BCC2-981964A5B2A3}" destId="{75378373-D75F-44D0-8DC9-1A4ECBE93DB9}" srcOrd="0" destOrd="0" presId="urn:microsoft.com/office/officeart/2005/8/layout/radial5"/>
    <dgm:cxn modelId="{05EDAAFA-30F9-431D-B3B6-836974BEE097}" type="presParOf" srcId="{CC19BBDA-B7A8-4E1D-8678-046FA40A83AA}" destId="{4342B1A6-C36D-4EA8-8F0C-08BA23CF37A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99A1-45F8-487F-9B7C-091C1F707F1B}">
      <dsp:nvSpPr>
        <dsp:cNvPr id="0" name=""/>
        <dsp:cNvSpPr/>
      </dsp:nvSpPr>
      <dsp:spPr>
        <a:xfrm>
          <a:off x="3233819" y="1972893"/>
          <a:ext cx="2533117" cy="16416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rgbClr val="92D050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character</a:t>
          </a:r>
          <a:endParaRPr lang="en-US" sz="3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4785" y="2213305"/>
        <a:ext cx="1791185" cy="1160811"/>
      </dsp:txXfrm>
    </dsp:sp>
    <dsp:sp modelId="{CEE1AD40-096D-4F73-883F-0CDE362F07A4}">
      <dsp:nvSpPr>
        <dsp:cNvPr id="0" name=""/>
        <dsp:cNvSpPr/>
      </dsp:nvSpPr>
      <dsp:spPr>
        <a:xfrm rot="16038632">
          <a:off x="4332038" y="1481099"/>
          <a:ext cx="239069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369581" y="1626377"/>
        <a:ext cx="167348" cy="328372"/>
      </dsp:txXfrm>
    </dsp:sp>
    <dsp:sp modelId="{493BDDDC-D76F-4D76-95E4-586BB2308969}">
      <dsp:nvSpPr>
        <dsp:cNvPr id="0" name=""/>
        <dsp:cNvSpPr/>
      </dsp:nvSpPr>
      <dsp:spPr>
        <a:xfrm>
          <a:off x="3308117" y="209966"/>
          <a:ext cx="2203459" cy="131298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Honesty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806" y="402248"/>
        <a:ext cx="1558081" cy="928422"/>
      </dsp:txXfrm>
    </dsp:sp>
    <dsp:sp modelId="{617CACAA-2D1E-40B7-88FE-220A895356FB}">
      <dsp:nvSpPr>
        <dsp:cNvPr id="0" name=""/>
        <dsp:cNvSpPr/>
      </dsp:nvSpPr>
      <dsp:spPr>
        <a:xfrm rot="19694154">
          <a:off x="5579534" y="1669991"/>
          <a:ext cx="587592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91830" y="1822664"/>
        <a:ext cx="423406" cy="328372"/>
      </dsp:txXfrm>
    </dsp:sp>
    <dsp:sp modelId="{CCC76E1C-5681-4F5E-A145-CFFDB9456F54}">
      <dsp:nvSpPr>
        <dsp:cNvPr id="0" name=""/>
        <dsp:cNvSpPr/>
      </dsp:nvSpPr>
      <dsp:spPr>
        <a:xfrm>
          <a:off x="5917863" y="714282"/>
          <a:ext cx="2214034" cy="103272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Sincerity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2101" y="865520"/>
        <a:ext cx="1565558" cy="730244"/>
      </dsp:txXfrm>
    </dsp:sp>
    <dsp:sp modelId="{44DBAC61-9604-44B9-8D11-267DD0E84878}">
      <dsp:nvSpPr>
        <dsp:cNvPr id="0" name=""/>
        <dsp:cNvSpPr/>
      </dsp:nvSpPr>
      <dsp:spPr>
        <a:xfrm rot="86392">
          <a:off x="5837038" y="2555818"/>
          <a:ext cx="171291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837046" y="2664629"/>
        <a:ext cx="119904" cy="328372"/>
      </dsp:txXfrm>
    </dsp:sp>
    <dsp:sp modelId="{D3B828D7-1519-4C55-9EC9-F8FAADF48E8D}">
      <dsp:nvSpPr>
        <dsp:cNvPr id="0" name=""/>
        <dsp:cNvSpPr/>
      </dsp:nvSpPr>
      <dsp:spPr>
        <a:xfrm>
          <a:off x="6087263" y="2327871"/>
          <a:ext cx="2362396" cy="107083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Modesty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3228" y="2484691"/>
        <a:ext cx="1670466" cy="757196"/>
      </dsp:txXfrm>
    </dsp:sp>
    <dsp:sp modelId="{DD0B1E08-7AEB-42E3-9041-BC872CE46BD6}">
      <dsp:nvSpPr>
        <dsp:cNvPr id="0" name=""/>
        <dsp:cNvSpPr/>
      </dsp:nvSpPr>
      <dsp:spPr>
        <a:xfrm rot="2707657">
          <a:off x="5250731" y="3493444"/>
          <a:ext cx="437394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70051" y="3556405"/>
        <a:ext cx="306176" cy="328372"/>
      </dsp:txXfrm>
    </dsp:sp>
    <dsp:sp modelId="{89D4D927-9C28-4FAC-B960-78B402061BCB}">
      <dsp:nvSpPr>
        <dsp:cNvPr id="0" name=""/>
        <dsp:cNvSpPr/>
      </dsp:nvSpPr>
      <dsp:spPr>
        <a:xfrm>
          <a:off x="4971555" y="4022561"/>
          <a:ext cx="2631608" cy="113221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Dutifulness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945" y="4188370"/>
        <a:ext cx="1860828" cy="800599"/>
      </dsp:txXfrm>
    </dsp:sp>
    <dsp:sp modelId="{0E5F5B19-66DD-4486-8754-FF0E15351BD1}">
      <dsp:nvSpPr>
        <dsp:cNvPr id="0" name=""/>
        <dsp:cNvSpPr/>
      </dsp:nvSpPr>
      <dsp:spPr>
        <a:xfrm rot="6661644">
          <a:off x="3969818" y="3547918"/>
          <a:ext cx="270883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10800000">
        <a:off x="4025030" y="3619448"/>
        <a:ext cx="189618" cy="328372"/>
      </dsp:txXfrm>
    </dsp:sp>
    <dsp:sp modelId="{B73FCCD9-3270-44F5-BC8F-8FD0A9CF553C}">
      <dsp:nvSpPr>
        <dsp:cNvPr id="0" name=""/>
        <dsp:cNvSpPr/>
      </dsp:nvSpPr>
      <dsp:spPr>
        <a:xfrm>
          <a:off x="2721662" y="4035377"/>
          <a:ext cx="2007928" cy="154750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Morality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16" y="4262003"/>
        <a:ext cx="1419820" cy="1094250"/>
      </dsp:txXfrm>
    </dsp:sp>
    <dsp:sp modelId="{34691246-7E6D-4D0A-83D8-025430C9182F}">
      <dsp:nvSpPr>
        <dsp:cNvPr id="0" name=""/>
        <dsp:cNvSpPr/>
      </dsp:nvSpPr>
      <dsp:spPr>
        <a:xfrm rot="9877855">
          <a:off x="2854716" y="2924718"/>
          <a:ext cx="346972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956947" y="3020381"/>
        <a:ext cx="242880" cy="328372"/>
      </dsp:txXfrm>
    </dsp:sp>
    <dsp:sp modelId="{D8B8B526-2AFF-4AF8-8AC2-BB4A9AEEFA38}">
      <dsp:nvSpPr>
        <dsp:cNvPr id="0" name=""/>
        <dsp:cNvSpPr/>
      </dsp:nvSpPr>
      <dsp:spPr>
        <a:xfrm>
          <a:off x="82189" y="2974572"/>
          <a:ext cx="2822445" cy="129129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Responsibility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527" y="3163678"/>
        <a:ext cx="1995769" cy="913087"/>
      </dsp:txXfrm>
    </dsp:sp>
    <dsp:sp modelId="{4314E79A-5CA3-447F-BCC2-981964A5B2A3}">
      <dsp:nvSpPr>
        <dsp:cNvPr id="0" name=""/>
        <dsp:cNvSpPr/>
      </dsp:nvSpPr>
      <dsp:spPr>
        <a:xfrm rot="12158935">
          <a:off x="2957117" y="1950348"/>
          <a:ext cx="355770" cy="5472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59733" y="2080355"/>
        <a:ext cx="249039" cy="328372"/>
      </dsp:txXfrm>
    </dsp:sp>
    <dsp:sp modelId="{4342B1A6-C36D-4EA8-8F0C-08BA23CF37A7}">
      <dsp:nvSpPr>
        <dsp:cNvPr id="0" name=""/>
        <dsp:cNvSpPr/>
      </dsp:nvSpPr>
      <dsp:spPr>
        <a:xfrm>
          <a:off x="369032" y="1087618"/>
          <a:ext cx="2884783" cy="11681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Patriotism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499" y="1258695"/>
        <a:ext cx="2039849" cy="82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9415-55C1-42DC-9080-999DD8144BA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AB74-BEB2-4D37-A9D3-4E3F6DCD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2C74-46D0-420C-B535-AF7971BD57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2C74-46D0-420C-B535-AF7971BD57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75BE2-5F6C-4541-B71D-0D678389C8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2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3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0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0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256D-1B5F-4FDB-A0EF-DF1F9148AB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0566-D898-4DEB-878A-EB1DF7D6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71650" y="185579"/>
            <a:ext cx="86487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solidFill>
                  <a:srgbClr val="F03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2155"/>
            <a:ext cx="10668000" cy="55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390378"/>
            <a:ext cx="10938162" cy="5943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Half Frame 4"/>
          <p:cNvSpPr/>
          <p:nvPr/>
        </p:nvSpPr>
        <p:spPr>
          <a:xfrm rot="14357820">
            <a:off x="1531183" y="1663612"/>
            <a:ext cx="325036" cy="99133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4357820">
            <a:off x="1531181" y="3947371"/>
            <a:ext cx="325036" cy="99133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1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4087" y="216960"/>
            <a:ext cx="3531393" cy="4017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work-2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582" y="764937"/>
            <a:ext cx="1154083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6642" y="700957"/>
            <a:ext cx="218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harmonious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379" y="824014"/>
            <a:ext cx="123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420" y="805243"/>
            <a:ext cx="183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679" y="785090"/>
            <a:ext cx="167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674" y="824014"/>
            <a:ext cx="131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4066" y="786717"/>
            <a:ext cx="114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981" y="1191108"/>
            <a:ext cx="131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133" y="1180627"/>
            <a:ext cx="115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3026" y="1191107"/>
            <a:ext cx="140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8399" y="1222137"/>
            <a:ext cx="126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7927" y="1205536"/>
            <a:ext cx="127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7317" y="1191108"/>
            <a:ext cx="171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7555" y="1175478"/>
            <a:ext cx="239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personally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5582" y="272822"/>
            <a:ext cx="7556896" cy="4017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taking suitable words from the box.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844" y="1923938"/>
            <a:ext cx="11686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having good character live a life of virtue. They may belong to any social -----. upper or lower. Their thoughts and -------------show high moral values. That is they have a strong---------of right and wrong. So what they do------- for themselves as well as for other in the --------and in the society. In fact they cannot even think of -------- any wrong to others. One of the most positives----------  of these people is tolerance towards ---------. Suppose a group of people in your community --------- or practice something which you do not like------------------. But as a good citizen you should -----------them to perform their activities. Thus tolerance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generate------------the people of other religions and cultures. Tolerance and respect together can make life--------------- and peaceful.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903 L -0.08607 0.15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125 L 0.17565 0.2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5755 0.2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 0.02222 L 0.20846 0.271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2476 L 0.46953 0.2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2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5013 0.398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35573 0.409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0.01158 L -0.29935 0.405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09 0.00787 L -0.45651 0.49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3 0.13079 L -0.49961 0.5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2454 L 0.21692 0.58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19 0.13888 L -0.07526 0.6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59049 0.719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9" y="1228956"/>
            <a:ext cx="865909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Group work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142009" y="2156342"/>
            <a:ext cx="5569528" cy="3131128"/>
          </a:xfrm>
          <a:prstGeom prst="upArrowCallout">
            <a:avLst>
              <a:gd name="adj1" fmla="val 30301"/>
              <a:gd name="adj2" fmla="val 36648"/>
              <a:gd name="adj3" fmla="val 25000"/>
              <a:gd name="adj4" fmla="val 64977"/>
            </a:avLst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Group-A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some human qualities of a good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5853544" y="2152286"/>
            <a:ext cx="6082146" cy="3148938"/>
          </a:xfrm>
          <a:prstGeom prst="upArrowCallout">
            <a:avLst>
              <a:gd name="adj1" fmla="val 25000"/>
              <a:gd name="adj2" fmla="val 34010"/>
              <a:gd name="adj3" fmla="val 25000"/>
              <a:gd name="adj4" fmla="val 64977"/>
            </a:avLst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Group-B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meant by behavioural change.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7881"/>
            <a:ext cx="8077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567287"/>
            <a:ext cx="8153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moral values-----------.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569" y="2653844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3666" y="2230937"/>
            <a:ext cx="7138907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do any thing wrong to others.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3058" y="3638260"/>
            <a:ext cx="5704668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do good only for themselves.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566" y="4311431"/>
            <a:ext cx="5780868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elong to upper social class.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735" y="2893617"/>
            <a:ext cx="6851543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cannot 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thing wrong to others.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1014" y="2651843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2856" y="2863936"/>
            <a:ext cx="6944422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any thing wrong to others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887058"/>
            <a:ext cx="807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alternatives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262" y="4989548"/>
            <a:ext cx="868583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 is the --------- thing to be a good citizen.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3569" y="5866095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1766" y="5888461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9535" y="5830422"/>
            <a:ext cx="1727093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014" y="5681576"/>
            <a:ext cx="1480171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first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1571" y="5839070"/>
            <a:ext cx="1627322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third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6959" y="5820970"/>
            <a:ext cx="2018251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fourth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9534" y="5814598"/>
            <a:ext cx="1727093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747" y="326103"/>
            <a:ext cx="861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 means---------------.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641" y="1356679"/>
            <a:ext cx="1143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641" y="1336108"/>
            <a:ext cx="1143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0282" y="1114873"/>
            <a:ext cx="4642183" cy="1077218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disagreements with others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15" y="2460219"/>
            <a:ext cx="5243577" cy="1077218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allowing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to say and do as they like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0333" y="2577629"/>
            <a:ext cx="4067414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uality of Buddhists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0333" y="1128960"/>
            <a:ext cx="3975524" cy="1077218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quality that every citizen has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155" y="2441546"/>
            <a:ext cx="5291171" cy="1077218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llowing others to say and do as they like.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79" y="3698660"/>
            <a:ext cx="111728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do things one should apply his/her knowledge-----------------.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141" y="4696258"/>
            <a:ext cx="1066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141" y="4679268"/>
            <a:ext cx="1066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6570" y="4733705"/>
            <a:ext cx="2152630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753" y="4771741"/>
            <a:ext cx="2955011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7995" y="5527226"/>
            <a:ext cx="2499101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artificially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0589" y="5455866"/>
            <a:ext cx="2637338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0642" y="5447645"/>
            <a:ext cx="2637340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3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747" y="326103"/>
            <a:ext cx="89703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What can make life harmonious in society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227" y="1352263"/>
            <a:ext cx="1143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27" y="1335273"/>
            <a:ext cx="1143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709" y="1314338"/>
            <a:ext cx="4796882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performing religious rites.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168" y="2145162"/>
            <a:ext cx="7042686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respecting others’ beliefs and opinion.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0897" y="2848043"/>
            <a:ext cx="5519285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fulfilling religious obligation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955" y="1314338"/>
            <a:ext cx="5320535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ncouraging cultural values.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3168" y="2164141"/>
            <a:ext cx="7042686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especting others’ beliefs and opinion.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79" y="3698660"/>
            <a:ext cx="111728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-------------------changes one’s towards others.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141" y="4696258"/>
            <a:ext cx="1066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141" y="4679268"/>
            <a:ext cx="1066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4224" y="4718709"/>
            <a:ext cx="2152630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3318" y="4569347"/>
            <a:ext cx="2379556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1740" y="5569326"/>
            <a:ext cx="3538596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oing pair work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503" y="5455866"/>
            <a:ext cx="5054987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knowing and doing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502" y="5455866"/>
            <a:ext cx="5054988" cy="58477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knowing and doing other.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3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234540" y="648057"/>
            <a:ext cx="7997370" cy="1615020"/>
          </a:xfrm>
          <a:prstGeom prst="ribbon2">
            <a:avLst>
              <a:gd name="adj1" fmla="val 17791"/>
              <a:gd name="adj2" fmla="val 68628"/>
            </a:avLst>
          </a:prstGeom>
          <a:solidFill>
            <a:srgbClr val="9DF2FB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lgerian" panose="04020705040A02060702" pitchFamily="82" charset="0"/>
              </a:rPr>
              <a:t>Home 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Work</a:t>
            </a:r>
            <a:endParaRPr lang="en-US" sz="5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074" y="2739391"/>
            <a:ext cx="1048789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“Good character”.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5689742"/>
            <a:ext cx="10834254" cy="94312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75633"/>
            <a:ext cx="10571018" cy="53107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538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232DF170-99B3-4E82-B461-06340211555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836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75D38558-3FA5-4C43-B994-F37C949AC434}"/>
              </a:ext>
            </a:extLst>
          </p:cNvPr>
          <p:cNvSpPr/>
          <p:nvPr/>
        </p:nvSpPr>
        <p:spPr>
          <a:xfrm>
            <a:off x="2390079" y="165018"/>
            <a:ext cx="6494585" cy="80185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41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8DEB6-A533-44EF-A022-4FA1E2F3AEE0}"/>
              </a:ext>
            </a:extLst>
          </p:cNvPr>
          <p:cNvSpPr/>
          <p:nvPr/>
        </p:nvSpPr>
        <p:spPr>
          <a:xfrm>
            <a:off x="5005728" y="1131893"/>
            <a:ext cx="661936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414C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Manik Chandra Majumder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Teacher  (English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Gazirhat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Senbag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Noakhali.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Mobile No: 01717155169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 manikmajumder01@gmail.com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018D3-4538-4665-A7A3-85F474EEDE0B}"/>
              </a:ext>
            </a:extLst>
          </p:cNvPr>
          <p:cNvSpPr/>
          <p:nvPr/>
        </p:nvSpPr>
        <p:spPr>
          <a:xfrm>
            <a:off x="2959335" y="4441038"/>
            <a:ext cx="5356074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414C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Class : Nine-Ten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 : English 1st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: 50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Date : 00/00/2018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B3A57A-6D90-4E9E-B5B7-5536C3562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83" y="4625273"/>
            <a:ext cx="1358379" cy="17551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09" y="1115220"/>
            <a:ext cx="2697345" cy="3177473"/>
          </a:xfrm>
          <a:prstGeom prst="rect">
            <a:avLst/>
          </a:prstGeom>
          <a:ln w="38100" cap="sq">
            <a:solidFill>
              <a:srgbClr val="B30D5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95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74" y="1699585"/>
            <a:ext cx="10848111" cy="14465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something about a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particular topic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302" y="3560907"/>
            <a:ext cx="10917383" cy="7694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do something practically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74" y="4617347"/>
            <a:ext cx="11152910" cy="76944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Attitudes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about behavioural change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 rot="20446409">
            <a:off x="348861" y="296595"/>
            <a:ext cx="2327564" cy="1208804"/>
          </a:xfrm>
          <a:prstGeom prst="cloudCallout">
            <a:avLst>
              <a:gd name="adj1" fmla="val 3720"/>
              <a:gd name="adj2" fmla="val 7891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&amp;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7" y="94657"/>
            <a:ext cx="3214256" cy="44072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28381" y="4651873"/>
            <a:ext cx="337403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9379" r="2893" b="4598"/>
          <a:stretch/>
        </p:blipFill>
        <p:spPr>
          <a:xfrm>
            <a:off x="4031704" y="153903"/>
            <a:ext cx="3949900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2"/>
          <p:cNvSpPr txBox="1"/>
          <p:nvPr/>
        </p:nvSpPr>
        <p:spPr>
          <a:xfrm>
            <a:off x="5269633" y="4717016"/>
            <a:ext cx="24320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8368146" y="153903"/>
            <a:ext cx="3823854" cy="435754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2"/>
          <p:cNvSpPr txBox="1"/>
          <p:nvPr/>
        </p:nvSpPr>
        <p:spPr>
          <a:xfrm>
            <a:off x="8976409" y="4658507"/>
            <a:ext cx="24320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4031704" y="4662102"/>
            <a:ext cx="1188478" cy="104003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7810837" y="4658507"/>
            <a:ext cx="1188478" cy="104003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381819" y="5615246"/>
            <a:ext cx="914400" cy="9144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83376" y="5679006"/>
            <a:ext cx="47088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 change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6435580" y="5709416"/>
            <a:ext cx="1303609" cy="864070"/>
          </a:xfrm>
          <a:prstGeom prst="notchedRightArrow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"/>
          <p:cNvSpPr txBox="1"/>
          <p:nvPr/>
        </p:nvSpPr>
        <p:spPr>
          <a:xfrm>
            <a:off x="8052365" y="5783547"/>
            <a:ext cx="39041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character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5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310" y="250783"/>
            <a:ext cx="10076033" cy="637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 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is-------</a:t>
            </a:r>
            <a:endParaRPr lang="en-US" sz="4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2914" y="5196705"/>
            <a:ext cx="2870410" cy="144655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- 1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-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9173926"/>
              </p:ext>
            </p:extLst>
          </p:nvPr>
        </p:nvGraphicFramePr>
        <p:xfrm>
          <a:off x="836310" y="845058"/>
          <a:ext cx="8529363" cy="558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859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4499A1-45F8-487F-9B7C-091C1F70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B4499A1-45F8-487F-9B7C-091C1F70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B4499A1-45F8-487F-9B7C-091C1F70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B4499A1-45F8-487F-9B7C-091C1F707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1AD40-096D-4F73-883F-0CDE362F0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EE1AD40-096D-4F73-883F-0CDE362F0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EE1AD40-096D-4F73-883F-0CDE362F0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CEE1AD40-096D-4F73-883F-0CDE362F0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3BDDDC-D76F-4D76-95E4-586BB2308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93BDDDC-D76F-4D76-95E4-586BB2308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93BDDDC-D76F-4D76-95E4-586BB2308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93BDDDC-D76F-4D76-95E4-586BB2308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CACAA-2D1E-40B7-88FE-220A8953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17CACAA-2D1E-40B7-88FE-220A8953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17CACAA-2D1E-40B7-88FE-220A8953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17CACAA-2D1E-40B7-88FE-220A89535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76E1C-5681-4F5E-A145-CFFDB9456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CC76E1C-5681-4F5E-A145-CFFDB9456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CC76E1C-5681-4F5E-A145-CFFDB9456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CC76E1C-5681-4F5E-A145-CFFDB9456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BAC61-9604-44B9-8D11-267DD0E8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4DBAC61-9604-44B9-8D11-267DD0E8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44DBAC61-9604-44B9-8D11-267DD0E8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4DBAC61-9604-44B9-8D11-267DD0E84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B828D7-1519-4C55-9EC9-F8FAADF4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3B828D7-1519-4C55-9EC9-F8FAADF4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3B828D7-1519-4C55-9EC9-F8FAADF4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D3B828D7-1519-4C55-9EC9-F8FAADF48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B1E08-7AEB-42E3-9041-BC872CE46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D0B1E08-7AEB-42E3-9041-BC872CE46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D0B1E08-7AEB-42E3-9041-BC872CE46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DD0B1E08-7AEB-42E3-9041-BC872CE46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D4D927-9C28-4FAC-B960-78B402061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9D4D927-9C28-4FAC-B960-78B402061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9D4D927-9C28-4FAC-B960-78B402061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9D4D927-9C28-4FAC-B960-78B402061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5F5B19-66DD-4486-8754-FF0E15351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E5F5B19-66DD-4486-8754-FF0E15351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E5F5B19-66DD-4486-8754-FF0E15351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E5F5B19-66DD-4486-8754-FF0E15351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3FCCD9-3270-44F5-BC8F-8FD0A9CF5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73FCCD9-3270-44F5-BC8F-8FD0A9CF5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73FCCD9-3270-44F5-BC8F-8FD0A9CF5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B73FCCD9-3270-44F5-BC8F-8FD0A9CF5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91246-7E6D-4D0A-83D8-025430C9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4691246-7E6D-4D0A-83D8-025430C9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34691246-7E6D-4D0A-83D8-025430C9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34691246-7E6D-4D0A-83D8-025430C91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B8B526-2AFF-4AF8-8AC2-BB4A9AEEF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8B8B526-2AFF-4AF8-8AC2-BB4A9AEEF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8B8B526-2AFF-4AF8-8AC2-BB4A9AEEF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8B8B526-2AFF-4AF8-8AC2-BB4A9AEEF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4E79A-5CA3-447F-BCC2-981964A5B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314E79A-5CA3-447F-BCC2-981964A5B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314E79A-5CA3-447F-BCC2-981964A5B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314E79A-5CA3-447F-BCC2-981964A5B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42B1A6-C36D-4EA8-8F0C-08BA23CF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4342B1A6-C36D-4EA8-8F0C-08BA23CF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342B1A6-C36D-4EA8-8F0C-08BA23CF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4342B1A6-C36D-4EA8-8F0C-08BA23CF3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42" y="2758933"/>
            <a:ext cx="11088514" cy="251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studied this 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be able 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to-------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and answer questions,</a:t>
            </a:r>
            <a:endParaRPr lang="en-US" sz="3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understand others</a:t>
            </a: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part in conversation,</a:t>
            </a:r>
            <a:endParaRPr lang="en-US" sz="3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 something in writing.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94113" y="1028592"/>
            <a:ext cx="9403773" cy="923330"/>
          </a:xfrm>
          <a:prstGeom prst="rect">
            <a:avLst/>
          </a:prstGeom>
          <a:solidFill>
            <a:srgbClr val="FDC9F3"/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46946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2" y="1570965"/>
            <a:ext cx="74398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understand by character?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7489" y="312032"/>
            <a:ext cx="379614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1617131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combination of some good qualities such as----------------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416" y="2762013"/>
            <a:ext cx="1083425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person of good character usually do to others?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997" y="2634098"/>
            <a:ext cx="1083425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 of good character usually behaves well with other,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doesnot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436" y="458918"/>
            <a:ext cx="609600" cy="609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65909" y="422187"/>
            <a:ext cx="329738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the Audio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09" y="1855700"/>
            <a:ext cx="1198418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citizens are important in a society. How can be a good citizen? Generally it is believed that knowledge, manner, etiquette, behavior are some essentials qualities of a good citizen. Besides, positive attitudes to life and a good character are equally important to be a good citizen. Let us think about character. It is like to be a rooster crest. As the crest differentiates a rooster from a other hens, so do the characteristic features of a human being. These features differentiate a person from others. These traits or qualities cannot be earned automatically. Nor they just God given. They are to be learned and practiced.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724357"/>
          </a:xfrm>
          <a:prstGeom prst="frame">
            <a:avLst>
              <a:gd name="adj1" fmla="val 19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/>
          <a:stretch/>
        </p:blipFill>
        <p:spPr>
          <a:xfrm>
            <a:off x="214745" y="1443323"/>
            <a:ext cx="11762509" cy="493221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43745" y="180108"/>
            <a:ext cx="4516582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work-1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alf Frame 5"/>
          <p:cNvSpPr/>
          <p:nvPr/>
        </p:nvSpPr>
        <p:spPr>
          <a:xfrm rot="14357820">
            <a:off x="1558894" y="2473689"/>
            <a:ext cx="325036" cy="99133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4357820">
            <a:off x="1558891" y="5487050"/>
            <a:ext cx="325036" cy="99133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798</Words>
  <Application>Microsoft Office PowerPoint</Application>
  <PresentationFormat>Widescreen</PresentationFormat>
  <Paragraphs>124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2020-01-17T14:09:35Z</dcterms:created>
  <dcterms:modified xsi:type="dcterms:W3CDTF">2020-01-24T03:24:23Z</dcterms:modified>
</cp:coreProperties>
</file>