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5" autoAdjust="0"/>
  </p:normalViewPr>
  <p:slideViewPr>
    <p:cSldViewPr snapToGrid="0">
      <p:cViewPr varScale="1">
        <p:scale>
          <a:sx n="64" d="100"/>
          <a:sy n="64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8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C39A7-883C-4B11-82CB-BA7533BB7C3F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4A347-F659-42CF-98C8-20D967B64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89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FCA9-40FD-4A66-8958-B19C9B642B8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355F-A70C-46FF-A92A-736AFB1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3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FCA9-40FD-4A66-8958-B19C9B642B8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355F-A70C-46FF-A92A-736AFB1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3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FCA9-40FD-4A66-8958-B19C9B642B8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355F-A70C-46FF-A92A-736AFB1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9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FCA9-40FD-4A66-8958-B19C9B642B8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355F-A70C-46FF-A92A-736AFB1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4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FCA9-40FD-4A66-8958-B19C9B642B8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355F-A70C-46FF-A92A-736AFB1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3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FCA9-40FD-4A66-8958-B19C9B642B8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355F-A70C-46FF-A92A-736AFB1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0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FCA9-40FD-4A66-8958-B19C9B642B8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355F-A70C-46FF-A92A-736AFB1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0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FCA9-40FD-4A66-8958-B19C9B642B8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355F-A70C-46FF-A92A-736AFB1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5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FCA9-40FD-4A66-8958-B19C9B642B8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355F-A70C-46FF-A92A-736AFB1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9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FCA9-40FD-4A66-8958-B19C9B642B8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355F-A70C-46FF-A92A-736AFB1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3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FCA9-40FD-4A66-8958-B19C9B642B8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355F-A70C-46FF-A92A-736AFB1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0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0FCA9-40FD-4A66-8958-B19C9B642B8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E355F-A70C-46FF-A92A-736AFB1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4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686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9345480">
            <a:off x="1976773" y="1019331"/>
            <a:ext cx="9863528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87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9253" y="2098624"/>
            <a:ext cx="9638675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চলো আমরা গাণিতিকভাবে লিখি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8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7154" y="2236033"/>
            <a:ext cx="2563318" cy="235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9489" y="1434779"/>
            <a:ext cx="16888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0716" y="1904138"/>
            <a:ext cx="20086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13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07108" y="1463869"/>
            <a:ext cx="247337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73383" y="1688694"/>
            <a:ext cx="121420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1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6877" y="1473251"/>
            <a:ext cx="209862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0953" y="3846978"/>
            <a:ext cx="1938727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3451" y="3866213"/>
            <a:ext cx="2023670" cy="9771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69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2219364"/>
            <a:ext cx="3892445" cy="1728867"/>
            <a:chOff x="0" y="2219364"/>
            <a:chExt cx="3892445" cy="172886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33" y="2219364"/>
              <a:ext cx="1963712" cy="167725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270973"/>
              <a:ext cx="1963712" cy="1677258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3918054" y="2573183"/>
            <a:ext cx="10655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102266" y="2107046"/>
            <a:ext cx="5143496" cy="1722229"/>
            <a:chOff x="4959242" y="2226002"/>
            <a:chExt cx="5143496" cy="172222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0354" y="2226002"/>
              <a:ext cx="2116444" cy="1677258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9242" y="2270973"/>
              <a:ext cx="1966212" cy="1677258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6526" y="2226002"/>
              <a:ext cx="1966212" cy="1677258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10098343" y="2285963"/>
            <a:ext cx="2089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36425" y="4295412"/>
            <a:ext cx="2548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9562" y="4243803"/>
            <a:ext cx="1474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2266" y="4295412"/>
            <a:ext cx="1726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7307" y="4219038"/>
            <a:ext cx="14540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56798" y="4265818"/>
            <a:ext cx="2141248" cy="1353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90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8724" t="9682" r="29224" b="6301"/>
          <a:stretch/>
        </p:blipFill>
        <p:spPr>
          <a:xfrm>
            <a:off x="3327816" y="479685"/>
            <a:ext cx="5471410" cy="614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55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241" y="779482"/>
            <a:ext cx="2111115" cy="19187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5" y="779481"/>
            <a:ext cx="2111115" cy="19187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582" y="779479"/>
            <a:ext cx="1843790" cy="19187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45" y="779480"/>
            <a:ext cx="2111115" cy="19187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57765" y="1244170"/>
            <a:ext cx="989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30966" y="1184854"/>
            <a:ext cx="2353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7884" y="3177915"/>
            <a:ext cx="1761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02182" y="3177914"/>
            <a:ext cx="13341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6306" y="3177914"/>
            <a:ext cx="2503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6477" y="3177914"/>
            <a:ext cx="19237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309" y="4156331"/>
            <a:ext cx="1302868" cy="179290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750" y="4205029"/>
            <a:ext cx="1302868" cy="179290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135" y="4141046"/>
            <a:ext cx="1302868" cy="179290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51" y="4115890"/>
            <a:ext cx="1302868" cy="179290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958" y="4093695"/>
            <a:ext cx="1302868" cy="179290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45" y="3996181"/>
            <a:ext cx="1302868" cy="179290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267353" y="5750004"/>
            <a:ext cx="16514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80236" y="5737131"/>
            <a:ext cx="17731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59080" y="5819654"/>
            <a:ext cx="2542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31675" y="5788950"/>
            <a:ext cx="19978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083366" y="4547482"/>
            <a:ext cx="2353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30588" y="4454279"/>
            <a:ext cx="989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9921"/>
            <a:ext cx="12192001" cy="685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58255" y="2983042"/>
            <a:ext cx="953374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81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3318" y="254832"/>
            <a:ext cx="6940446" cy="19037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409" y="2488367"/>
            <a:ext cx="6805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 মৌমিতা জাহান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9489" y="3196253"/>
            <a:ext cx="4961744" cy="716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পদবীঃসহকারী শিক্ষক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489" y="3747542"/>
            <a:ext cx="10987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 নামঃপশ্চিমপাড়া সঃপ্রাঃবিঃ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4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252866" y="299803"/>
            <a:ext cx="5141626" cy="1184223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4361" y="1605385"/>
            <a:ext cx="5771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শ্রেণিঃ১ম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4361" y="2390053"/>
            <a:ext cx="442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বিষয়ঃপ্রাঃগণিত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973" y="2974828"/>
            <a:ext cx="7405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শিরোনামঃযোগের </a:t>
            </a:r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ধারণা(১থেকে১০)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4361" y="3581785"/>
            <a:ext cx="4961744" cy="582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পাঠ্যাংশঃযোগ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4321" y="4230103"/>
            <a:ext cx="5801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তারিখঃ২১/০১/২০২০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4321" y="4771604"/>
            <a:ext cx="7779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সময়ঃ৪০মিনিট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1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102964" y="404735"/>
            <a:ext cx="5576341" cy="1154243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1855" y="1993692"/>
            <a:ext cx="98185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৯.১.২ উপকরণের সাহায্যে সংখ্যা যোগ করে প্রতীকের মাধ্যমে প্রকাশ করতে পারবে।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1934" y="3213236"/>
            <a:ext cx="9818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৯.১.৩ “+” ও “=“ চিহ্ন চিনে বলতে পারবে।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771" y="249152"/>
            <a:ext cx="2643108" cy="33117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161" y="249152"/>
            <a:ext cx="2703070" cy="33868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29194" y="3530894"/>
            <a:ext cx="9233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কয়টি ফুল আছে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83272" y="3636005"/>
            <a:ext cx="8879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কয়টি ফুল আছে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73771" y="4051503"/>
            <a:ext cx="189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27849" y="4156614"/>
            <a:ext cx="189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95325" y="4775009"/>
            <a:ext cx="95187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কয়টি ফুল আছে?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9141" y="5665181"/>
            <a:ext cx="1723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74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/>
          <p:cNvSpPr/>
          <p:nvPr/>
        </p:nvSpPr>
        <p:spPr>
          <a:xfrm>
            <a:off x="3987384" y="374755"/>
            <a:ext cx="4332158" cy="1813809"/>
          </a:xfrm>
          <a:prstGeom prst="flowChartPreparat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endParaRPr lang="bn-BD" sz="4000" dirty="0" smtClean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5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ross 2"/>
          <p:cNvSpPr/>
          <p:nvPr/>
        </p:nvSpPr>
        <p:spPr>
          <a:xfrm>
            <a:off x="-82445" y="2923082"/>
            <a:ext cx="12274446" cy="1768839"/>
          </a:xfrm>
          <a:prstGeom prst="plus">
            <a:avLst>
              <a:gd name="adj" fmla="val 3935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endParaRPr lang="en-US" sz="96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42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06" y="0"/>
            <a:ext cx="2589890" cy="25058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682" y="0"/>
            <a:ext cx="2589889" cy="26193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28800" y="2444641"/>
            <a:ext cx="10643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দিপু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5684" y="2540644"/>
            <a:ext cx="1783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228" y="3166631"/>
            <a:ext cx="1259173" cy="17538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84" y="3124241"/>
            <a:ext cx="1259173" cy="17538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68" y="3166110"/>
            <a:ext cx="1259173" cy="17538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038" y="3070748"/>
            <a:ext cx="1259173" cy="17538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076" y="3005623"/>
            <a:ext cx="1259173" cy="17538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301" y="3082327"/>
            <a:ext cx="1259173" cy="17538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949" y="3037262"/>
            <a:ext cx="1259173" cy="175384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38393" y="4733710"/>
            <a:ext cx="706412" cy="74822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1488" y="4733710"/>
            <a:ext cx="706412" cy="74822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02349" y="4781413"/>
            <a:ext cx="706412" cy="74822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134592" y="4631459"/>
            <a:ext cx="706412" cy="74822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098525" y="4622269"/>
            <a:ext cx="706412" cy="74822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184134" y="4624127"/>
            <a:ext cx="706412" cy="74822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01465" y="4631459"/>
            <a:ext cx="706412" cy="74822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85073" y="5715602"/>
            <a:ext cx="1181894" cy="90812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475684" y="5584938"/>
            <a:ext cx="1181894" cy="90812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65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4085" y="1873770"/>
            <a:ext cx="9218951" cy="1215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 ফুলগুলো এক লাইনে সাজাই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89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839" y="457196"/>
            <a:ext cx="1627682" cy="30579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841" y="457197"/>
            <a:ext cx="1648918" cy="30579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803" y="457198"/>
            <a:ext cx="1648918" cy="3057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805" y="457199"/>
            <a:ext cx="1648918" cy="3057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472" y="382249"/>
            <a:ext cx="1648918" cy="305799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17914" y="3440240"/>
            <a:ext cx="1064301" cy="1071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4524" y="3440241"/>
            <a:ext cx="1064301" cy="1071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30890" y="3440241"/>
            <a:ext cx="1064301" cy="1071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82043" y="3507383"/>
            <a:ext cx="1064301" cy="1071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31392" y="3515189"/>
            <a:ext cx="1064301" cy="1071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541114" y="3373096"/>
            <a:ext cx="1064301" cy="120608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034199" y="3114892"/>
            <a:ext cx="1064301" cy="12654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4721" y="5104281"/>
            <a:ext cx="21507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৭টি</a:t>
            </a:r>
            <a:endParaRPr lang="en-US" sz="8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879" y="596478"/>
            <a:ext cx="1627682" cy="277942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008" y="554005"/>
            <a:ext cx="1627682" cy="286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58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121</Words>
  <Application>Microsoft Office PowerPoint</Application>
  <PresentationFormat>Widescreen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102</cp:revision>
  <dcterms:created xsi:type="dcterms:W3CDTF">2019-03-03T09:46:08Z</dcterms:created>
  <dcterms:modified xsi:type="dcterms:W3CDTF">2020-01-21T09:37:49Z</dcterms:modified>
</cp:coreProperties>
</file>