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58" r:id="rId6"/>
    <p:sldId id="259" r:id="rId7"/>
    <p:sldId id="260" r:id="rId8"/>
    <p:sldId id="268" r:id="rId9"/>
    <p:sldId id="270" r:id="rId10"/>
    <p:sldId id="263" r:id="rId11"/>
    <p:sldId id="262" r:id="rId12"/>
    <p:sldId id="265" r:id="rId13"/>
    <p:sldId id="261" r:id="rId14"/>
    <p:sldId id="274" r:id="rId15"/>
    <p:sldId id="275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2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9E8A3-C6DF-4F9B-811F-8128785834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CCB0C6-D547-43B9-AF50-2E24EC217F4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b="1" dirty="0" smtClean="0">
              <a:latin typeface="NikoshBAN" pitchFamily="2" charset="0"/>
              <a:cs typeface="NikoshBAN" pitchFamily="2" charset="0"/>
            </a:rPr>
            <a:t>দলীয় কাজ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80B4D681-7539-4D64-B9AD-C1753F613781}" type="parTrans" cxnId="{ACDC1ECF-105C-4578-8BA3-A1F6BBCC3E18}">
      <dgm:prSet/>
      <dgm:spPr/>
      <dgm:t>
        <a:bodyPr/>
        <a:lstStyle/>
        <a:p>
          <a:endParaRPr lang="en-US"/>
        </a:p>
      </dgm:t>
    </dgm:pt>
    <dgm:pt modelId="{F3D923AF-830E-40C9-A82D-8517701F2A93}" type="sibTrans" cxnId="{ACDC1ECF-105C-4578-8BA3-A1F6BBCC3E18}">
      <dgm:prSet/>
      <dgm:spPr/>
      <dgm:t>
        <a:bodyPr/>
        <a:lstStyle/>
        <a:p>
          <a:endParaRPr lang="en-US"/>
        </a:p>
      </dgm:t>
    </dgm:pt>
    <dgm:pt modelId="{0FA3A7D1-BA7B-45FE-A6A9-A5EC8B1D394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গোলাপ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F8FC11E-F980-44ED-ADFA-EF4DC4BEEEB5}" type="parTrans" cxnId="{567FAA36-C180-4175-904C-5C3A57E9B68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CCF969AE-0A4C-4EA0-B31C-7872D7B3CDD3}" type="sibTrans" cxnId="{567FAA36-C180-4175-904C-5C3A57E9B68F}">
      <dgm:prSet/>
      <dgm:spPr/>
      <dgm:t>
        <a:bodyPr/>
        <a:lstStyle/>
        <a:p>
          <a:endParaRPr lang="en-US"/>
        </a:p>
      </dgm:t>
    </dgm:pt>
    <dgm:pt modelId="{D07E060F-F0E3-48D6-8B0E-63586D22B3E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জুঁই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083EE58-4009-43AA-A7B9-4115A3528254}" type="parTrans" cxnId="{A5A47873-B917-4F16-9B60-93CE2233312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E38A6B2E-8E74-4C99-8CDE-F55C3D3B58A6}" type="sibTrans" cxnId="{A5A47873-B917-4F16-9B60-93CE22333129}">
      <dgm:prSet/>
      <dgm:spPr/>
      <dgm:t>
        <a:bodyPr/>
        <a:lstStyle/>
        <a:p>
          <a:endParaRPr lang="en-US"/>
        </a:p>
      </dgm:t>
    </dgm:pt>
    <dgm:pt modelId="{BABC3642-614A-4330-B23E-42037E4BC48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শাপলা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A0F21B1-E591-43B9-B568-F94B4CC6C7AF}" type="parTrans" cxnId="{1FCC2F08-C218-4601-A1CF-E46A40A2B49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21F912BA-4A27-4DF5-89B9-818BE9355F70}" type="sibTrans" cxnId="{1FCC2F08-C218-4601-A1CF-E46A40A2B49F}">
      <dgm:prSet/>
      <dgm:spPr/>
      <dgm:t>
        <a:bodyPr/>
        <a:lstStyle/>
        <a:p>
          <a:endParaRPr lang="en-US"/>
        </a:p>
      </dgm:t>
    </dgm:pt>
    <dgm:pt modelId="{016BCB89-BFC3-4991-B64B-2B10221AF92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জবা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491E0A7-65A6-44F5-B726-61AC46D81222}" type="parTrans" cxnId="{487FD21C-5DC8-445C-840B-8C841AF7205C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9C09E648-B614-4C1E-9EA4-42024A4F03D2}" type="sibTrans" cxnId="{487FD21C-5DC8-445C-840B-8C841AF7205C}">
      <dgm:prSet/>
      <dgm:spPr/>
      <dgm:t>
        <a:bodyPr/>
        <a:lstStyle/>
        <a:p>
          <a:endParaRPr lang="en-US"/>
        </a:p>
      </dgm:t>
    </dgm:pt>
    <dgm:pt modelId="{2D39CC37-AA0B-48FC-A2EE-3EF2A314A38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বেলি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67158FB-7D4E-4227-BDEB-2C891914D189}" type="parTrans" cxnId="{FE146746-B59B-4915-8BE1-CFF57A243A31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BBA87C5A-1AD8-4CAA-B3E8-8D52B0C9A357}" type="sibTrans" cxnId="{FE146746-B59B-4915-8BE1-CFF57A243A31}">
      <dgm:prSet/>
      <dgm:spPr/>
      <dgm:t>
        <a:bodyPr/>
        <a:lstStyle/>
        <a:p>
          <a:endParaRPr lang="en-US"/>
        </a:p>
      </dgm:t>
    </dgm:pt>
    <dgm:pt modelId="{2190A98A-D2C5-4A16-8540-9BC159BF578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bn-IN" sz="1600" b="1" dirty="0" smtClean="0">
              <a:latin typeface="NikoshBAN" pitchFamily="2" charset="0"/>
              <a:cs typeface="NikoshBAN" pitchFamily="2" charset="0"/>
            </a:rPr>
            <a:t>যুক্ত বর্ণ ভেঙ্গে লিখ।</a:t>
          </a:r>
          <a:endParaRPr lang="en-US" sz="1600" b="1" dirty="0">
            <a:latin typeface="NikoshBAN" pitchFamily="2" charset="0"/>
            <a:cs typeface="NikoshBAN" pitchFamily="2" charset="0"/>
          </a:endParaRPr>
        </a:p>
      </dgm:t>
    </dgm:pt>
    <dgm:pt modelId="{82C7D2F8-FB22-4A31-8A0B-AFB39D84AF91}" type="parTrans" cxnId="{03E19830-EBBE-42E0-ACD4-B68911E3FF73}">
      <dgm:prSet/>
      <dgm:spPr/>
      <dgm:t>
        <a:bodyPr/>
        <a:lstStyle/>
        <a:p>
          <a:endParaRPr lang="en-US"/>
        </a:p>
      </dgm:t>
    </dgm:pt>
    <dgm:pt modelId="{627E0AFC-9247-4FDC-B144-8CAC823F4695}" type="sibTrans" cxnId="{03E19830-EBBE-42E0-ACD4-B68911E3FF73}">
      <dgm:prSet/>
      <dgm:spPr/>
      <dgm:t>
        <a:bodyPr/>
        <a:lstStyle/>
        <a:p>
          <a:endParaRPr lang="en-US"/>
        </a:p>
      </dgm:t>
    </dgm:pt>
    <dgm:pt modelId="{84390EB3-8A4D-49D9-9B6D-356CF7447DFA}">
      <dgm:prSet custT="1"/>
      <dgm:spPr>
        <a:noFill/>
      </dgm:spPr>
      <dgm:t>
        <a:bodyPr/>
        <a:lstStyle/>
        <a:p>
          <a:r>
            <a:rPr lang="bn-IN" sz="1800" b="1" dirty="0" smtClean="0">
              <a:latin typeface="NikoshBAN" pitchFamily="2" charset="0"/>
              <a:cs typeface="NikoshBAN" pitchFamily="2" charset="0"/>
            </a:rPr>
            <a:t>শব্দের অর্থ লিখ।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E4F426A2-1A11-4E8F-8A5F-D07AC059D31E}" type="parTrans" cxnId="{76F8C0F8-7BBB-45A6-908D-5EBBBFE0FAB6}">
      <dgm:prSet/>
      <dgm:spPr/>
      <dgm:t>
        <a:bodyPr/>
        <a:lstStyle/>
        <a:p>
          <a:endParaRPr lang="en-US"/>
        </a:p>
      </dgm:t>
    </dgm:pt>
    <dgm:pt modelId="{F1AA16B9-EA48-4154-9F8A-C80CAA62B9D2}" type="sibTrans" cxnId="{76F8C0F8-7BBB-45A6-908D-5EBBBFE0FAB6}">
      <dgm:prSet/>
      <dgm:spPr/>
      <dgm:t>
        <a:bodyPr/>
        <a:lstStyle/>
        <a:p>
          <a:endParaRPr lang="en-US"/>
        </a:p>
      </dgm:t>
    </dgm:pt>
    <dgm:pt modelId="{B7FC96F1-423D-4800-A370-C80C3E12510C}">
      <dgm:prSet custT="1"/>
      <dgm:spPr/>
      <dgm:t>
        <a:bodyPr/>
        <a:lstStyle/>
        <a:p>
          <a:r>
            <a:rPr lang="bn-IN" sz="1600" b="1" dirty="0" smtClean="0">
              <a:latin typeface="NikoshBAN" pitchFamily="2" charset="0"/>
              <a:cs typeface="NikoshBAN" pitchFamily="2" charset="0"/>
            </a:rPr>
            <a:t>শুন্যস্থান পুরণ কর।</a:t>
          </a:r>
          <a:endParaRPr lang="en-US" sz="1600" b="1" dirty="0">
            <a:latin typeface="NikoshBAN" pitchFamily="2" charset="0"/>
            <a:cs typeface="NikoshBAN" pitchFamily="2" charset="0"/>
          </a:endParaRPr>
        </a:p>
      </dgm:t>
    </dgm:pt>
    <dgm:pt modelId="{227698B6-1FE2-4F06-A1E5-0B6C7EB07A21}" type="parTrans" cxnId="{16E541E1-D3B5-4892-A654-A3E4301CA5C6}">
      <dgm:prSet/>
      <dgm:spPr/>
      <dgm:t>
        <a:bodyPr/>
        <a:lstStyle/>
        <a:p>
          <a:endParaRPr lang="en-US"/>
        </a:p>
      </dgm:t>
    </dgm:pt>
    <dgm:pt modelId="{EF368BF4-C116-44F5-A5DE-10613F3FA58D}" type="sibTrans" cxnId="{16E541E1-D3B5-4892-A654-A3E4301CA5C6}">
      <dgm:prSet/>
      <dgm:spPr/>
      <dgm:t>
        <a:bodyPr/>
        <a:lstStyle/>
        <a:p>
          <a:endParaRPr lang="en-US"/>
        </a:p>
      </dgm:t>
    </dgm:pt>
    <dgm:pt modelId="{303EF7BB-B13F-40EC-8B10-EBC56A97BD8D}">
      <dgm:prSet custT="1"/>
      <dgm:spPr>
        <a:noFill/>
      </dgm:spPr>
      <dgm:t>
        <a:bodyPr/>
        <a:lstStyle/>
        <a:p>
          <a:r>
            <a:rPr lang="bn-IN" sz="1600" b="1" dirty="0" smtClean="0">
              <a:latin typeface="NikoshBAN" pitchFamily="2" charset="0"/>
              <a:cs typeface="NikoshBAN" pitchFamily="2" charset="0"/>
            </a:rPr>
            <a:t>প্রশ্নগুলির উত্তর লিখ।</a:t>
          </a:r>
          <a:endParaRPr lang="en-US" sz="1600" b="1" dirty="0">
            <a:latin typeface="NikoshBAN" pitchFamily="2" charset="0"/>
            <a:cs typeface="NikoshBAN" pitchFamily="2" charset="0"/>
          </a:endParaRPr>
        </a:p>
      </dgm:t>
    </dgm:pt>
    <dgm:pt modelId="{ACC75AE4-2646-4E55-BC6F-EFA1C0A82535}" type="parTrans" cxnId="{D49A63F9-B587-4F84-B90D-BD8DE7B6276B}">
      <dgm:prSet/>
      <dgm:spPr/>
      <dgm:t>
        <a:bodyPr/>
        <a:lstStyle/>
        <a:p>
          <a:endParaRPr lang="en-US"/>
        </a:p>
      </dgm:t>
    </dgm:pt>
    <dgm:pt modelId="{F00E15AE-249B-4504-9F18-B22EAE8B1D54}" type="sibTrans" cxnId="{D49A63F9-B587-4F84-B90D-BD8DE7B6276B}">
      <dgm:prSet/>
      <dgm:spPr/>
      <dgm:t>
        <a:bodyPr/>
        <a:lstStyle/>
        <a:p>
          <a:endParaRPr lang="en-US"/>
        </a:p>
      </dgm:t>
    </dgm:pt>
    <dgm:pt modelId="{1EBEFF72-F020-4350-9B89-1EC6F79A6E4F}">
      <dgm:prSet custT="1"/>
      <dgm:spPr>
        <a:solidFill>
          <a:schemeClr val="bg1"/>
        </a:solidFill>
      </dgm:spPr>
      <dgm:t>
        <a:bodyPr/>
        <a:lstStyle/>
        <a:p>
          <a:r>
            <a:rPr lang="bn-IN" sz="1800" b="1" dirty="0" smtClean="0">
              <a:latin typeface="NikoshBAN" pitchFamily="2" charset="0"/>
              <a:cs typeface="NikoshBAN" pitchFamily="2" charset="0"/>
            </a:rPr>
            <a:t>সঠিক উত্তরটি খাতায় লিখ।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53E7FC20-F212-490E-BBE1-E1FE8763ADB0}" type="parTrans" cxnId="{982D58E7-36B4-4543-BCD2-61AF47689E08}">
      <dgm:prSet/>
      <dgm:spPr/>
      <dgm:t>
        <a:bodyPr/>
        <a:lstStyle/>
        <a:p>
          <a:endParaRPr lang="en-US"/>
        </a:p>
      </dgm:t>
    </dgm:pt>
    <dgm:pt modelId="{D4BBF4B7-FFB8-4429-81C0-92160C5C9FDA}" type="sibTrans" cxnId="{982D58E7-36B4-4543-BCD2-61AF47689E08}">
      <dgm:prSet/>
      <dgm:spPr/>
      <dgm:t>
        <a:bodyPr/>
        <a:lstStyle/>
        <a:p>
          <a:endParaRPr lang="en-US"/>
        </a:p>
      </dgm:t>
    </dgm:pt>
    <dgm:pt modelId="{77279C66-67BB-44FA-A46D-F9B2F7910B08}" type="pres">
      <dgm:prSet presAssocID="{0AC9E8A3-C6DF-4F9B-811F-8128785834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DDD9DB-765D-43DC-A53C-DF4633385196}" type="pres">
      <dgm:prSet presAssocID="{95CCB0C6-D547-43B9-AF50-2E24EC217F41}" presName="hierRoot1" presStyleCnt="0"/>
      <dgm:spPr/>
    </dgm:pt>
    <dgm:pt modelId="{DCBD87AE-5117-4C0A-8934-A28382462304}" type="pres">
      <dgm:prSet presAssocID="{95CCB0C6-D547-43B9-AF50-2E24EC217F41}" presName="composite" presStyleCnt="0"/>
      <dgm:spPr/>
    </dgm:pt>
    <dgm:pt modelId="{67A28AE9-1C2E-4B0B-BC1F-0B8574EB2CEF}" type="pres">
      <dgm:prSet presAssocID="{95CCB0C6-D547-43B9-AF50-2E24EC217F41}" presName="background" presStyleLbl="node0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9331ACFE-5A87-46C5-8330-F7AC22D6BDCF}" type="pres">
      <dgm:prSet presAssocID="{95CCB0C6-D547-43B9-AF50-2E24EC217F4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DB8D36-D919-451F-A5AC-1193E01923DD}" type="pres">
      <dgm:prSet presAssocID="{95CCB0C6-D547-43B9-AF50-2E24EC217F41}" presName="hierChild2" presStyleCnt="0"/>
      <dgm:spPr/>
    </dgm:pt>
    <dgm:pt modelId="{04BF5874-AF7C-4EB2-A8D3-5BFC93BFD756}" type="pres">
      <dgm:prSet presAssocID="{9A0F21B1-E591-43B9-B568-F94B4CC6C7AF}" presName="Name10" presStyleLbl="parChTrans1D2" presStyleIdx="0" presStyleCnt="5"/>
      <dgm:spPr/>
      <dgm:t>
        <a:bodyPr/>
        <a:lstStyle/>
        <a:p>
          <a:endParaRPr lang="en-US"/>
        </a:p>
      </dgm:t>
    </dgm:pt>
    <dgm:pt modelId="{59563B1E-F7AC-4370-8B33-1A6A91FD1FDF}" type="pres">
      <dgm:prSet presAssocID="{BABC3642-614A-4330-B23E-42037E4BC486}" presName="hierRoot2" presStyleCnt="0"/>
      <dgm:spPr/>
    </dgm:pt>
    <dgm:pt modelId="{171CB524-50B4-4252-907A-440B7F4EDBEF}" type="pres">
      <dgm:prSet presAssocID="{BABC3642-614A-4330-B23E-42037E4BC486}" presName="composite2" presStyleCnt="0"/>
      <dgm:spPr/>
    </dgm:pt>
    <dgm:pt modelId="{5F61D678-DC57-4B3B-85A0-F20109542FF3}" type="pres">
      <dgm:prSet presAssocID="{BABC3642-614A-4330-B23E-42037E4BC486}" presName="background2" presStyleLbl="node2" presStyleIdx="0" presStyleCnt="5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381DD266-4E51-48E2-AE7A-AEFE618472CA}" type="pres">
      <dgm:prSet presAssocID="{BABC3642-614A-4330-B23E-42037E4BC486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37973-EDC4-4387-9B55-B7FE6693FD7E}" type="pres">
      <dgm:prSet presAssocID="{BABC3642-614A-4330-B23E-42037E4BC486}" presName="hierChild3" presStyleCnt="0"/>
      <dgm:spPr/>
    </dgm:pt>
    <dgm:pt modelId="{2D5F7687-305D-4D36-BB83-6B84E3879C76}" type="pres">
      <dgm:prSet presAssocID="{82C7D2F8-FB22-4A31-8A0B-AFB39D84AF91}" presName="Name17" presStyleLbl="parChTrans1D3" presStyleIdx="0" presStyleCnt="5"/>
      <dgm:spPr/>
      <dgm:t>
        <a:bodyPr/>
        <a:lstStyle/>
        <a:p>
          <a:endParaRPr lang="en-US"/>
        </a:p>
      </dgm:t>
    </dgm:pt>
    <dgm:pt modelId="{22A4692F-49BA-4991-8FEB-7B645CBC7168}" type="pres">
      <dgm:prSet presAssocID="{2190A98A-D2C5-4A16-8540-9BC159BF578D}" presName="hierRoot3" presStyleCnt="0"/>
      <dgm:spPr/>
    </dgm:pt>
    <dgm:pt modelId="{32C05B86-3B2A-4CA6-AB7A-8002DB312CE1}" type="pres">
      <dgm:prSet presAssocID="{2190A98A-D2C5-4A16-8540-9BC159BF578D}" presName="composite3" presStyleCnt="0"/>
      <dgm:spPr/>
    </dgm:pt>
    <dgm:pt modelId="{5B571572-DB89-4088-8469-7BCDD719DD7F}" type="pres">
      <dgm:prSet presAssocID="{2190A98A-D2C5-4A16-8540-9BC159BF578D}" presName="background3" presStyleLbl="node3" presStyleIdx="0" presStyleCnt="5"/>
      <dgm:spPr/>
    </dgm:pt>
    <dgm:pt modelId="{250E5A91-6FE4-48E3-A019-9517FB4EDB66}" type="pres">
      <dgm:prSet presAssocID="{2190A98A-D2C5-4A16-8540-9BC159BF578D}" presName="text3" presStyleLbl="fgAcc3" presStyleIdx="0" presStyleCnt="5" custLinFactNeighborX="3694" custLinFactNeighborY="2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C2F40-1F7C-463C-84DE-44EAB11B1FE0}" type="pres">
      <dgm:prSet presAssocID="{2190A98A-D2C5-4A16-8540-9BC159BF578D}" presName="hierChild4" presStyleCnt="0"/>
      <dgm:spPr/>
    </dgm:pt>
    <dgm:pt modelId="{5845C24B-9DF1-43CF-93FC-C3EADC7AA858}" type="pres">
      <dgm:prSet presAssocID="{2F8FC11E-F980-44ED-ADFA-EF4DC4BEEEB5}" presName="Name10" presStyleLbl="parChTrans1D2" presStyleIdx="1" presStyleCnt="5"/>
      <dgm:spPr/>
      <dgm:t>
        <a:bodyPr/>
        <a:lstStyle/>
        <a:p>
          <a:endParaRPr lang="en-US"/>
        </a:p>
      </dgm:t>
    </dgm:pt>
    <dgm:pt modelId="{16391D3A-F1B2-4921-873A-CFBFE10CD318}" type="pres">
      <dgm:prSet presAssocID="{0FA3A7D1-BA7B-45FE-A6A9-A5EC8B1D394C}" presName="hierRoot2" presStyleCnt="0"/>
      <dgm:spPr/>
    </dgm:pt>
    <dgm:pt modelId="{417532FA-D549-456E-8D7D-168576C0FF7E}" type="pres">
      <dgm:prSet presAssocID="{0FA3A7D1-BA7B-45FE-A6A9-A5EC8B1D394C}" presName="composite2" presStyleCnt="0"/>
      <dgm:spPr/>
    </dgm:pt>
    <dgm:pt modelId="{DED00025-D5CA-4197-8098-3BC156C9CC3B}" type="pres">
      <dgm:prSet presAssocID="{0FA3A7D1-BA7B-45FE-A6A9-A5EC8B1D394C}" presName="background2" presStyleLbl="node2" presStyleIdx="1" presStyleCnt="5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EAFDA2FA-F0D6-4521-B00B-7D7591B2349E}" type="pres">
      <dgm:prSet presAssocID="{0FA3A7D1-BA7B-45FE-A6A9-A5EC8B1D394C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ED32E8-A037-47D9-9B93-DE7606C00383}" type="pres">
      <dgm:prSet presAssocID="{0FA3A7D1-BA7B-45FE-A6A9-A5EC8B1D394C}" presName="hierChild3" presStyleCnt="0"/>
      <dgm:spPr/>
    </dgm:pt>
    <dgm:pt modelId="{762956C6-0203-4597-AE97-8BC0EF7A529C}" type="pres">
      <dgm:prSet presAssocID="{E4F426A2-1A11-4E8F-8A5F-D07AC059D31E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A2BFC18-BD2D-4756-8134-8AECF99C7BC9}" type="pres">
      <dgm:prSet presAssocID="{84390EB3-8A4D-49D9-9B6D-356CF7447DFA}" presName="hierRoot3" presStyleCnt="0"/>
      <dgm:spPr/>
    </dgm:pt>
    <dgm:pt modelId="{0168CE4A-F6C9-4948-881F-DEC7C3BA3B24}" type="pres">
      <dgm:prSet presAssocID="{84390EB3-8A4D-49D9-9B6D-356CF7447DFA}" presName="composite3" presStyleCnt="0"/>
      <dgm:spPr/>
    </dgm:pt>
    <dgm:pt modelId="{B8A942A5-D734-498A-9BB7-82968A843705}" type="pres">
      <dgm:prSet presAssocID="{84390EB3-8A4D-49D9-9B6D-356CF7447DFA}" presName="background3" presStyleLbl="node3" presStyleIdx="1" presStyleCnt="5"/>
      <dgm:spPr>
        <a:noFill/>
        <a:ln>
          <a:noFill/>
        </a:ln>
      </dgm:spPr>
    </dgm:pt>
    <dgm:pt modelId="{DA95E4C7-6F57-4293-B321-E171E44361C4}" type="pres">
      <dgm:prSet presAssocID="{84390EB3-8A4D-49D9-9B6D-356CF7447DFA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2DE620-CC90-4B0E-9A31-105AF5258D59}" type="pres">
      <dgm:prSet presAssocID="{84390EB3-8A4D-49D9-9B6D-356CF7447DFA}" presName="hierChild4" presStyleCnt="0"/>
      <dgm:spPr/>
    </dgm:pt>
    <dgm:pt modelId="{0511EC4F-DDC2-4591-94D2-A68B114FA3DC}" type="pres">
      <dgm:prSet presAssocID="{5491E0A7-65A6-44F5-B726-61AC46D81222}" presName="Name10" presStyleLbl="parChTrans1D2" presStyleIdx="2" presStyleCnt="5"/>
      <dgm:spPr/>
      <dgm:t>
        <a:bodyPr/>
        <a:lstStyle/>
        <a:p>
          <a:endParaRPr lang="en-US"/>
        </a:p>
      </dgm:t>
    </dgm:pt>
    <dgm:pt modelId="{377853AE-4681-4420-A8AA-4FB5D52ACC1B}" type="pres">
      <dgm:prSet presAssocID="{016BCB89-BFC3-4991-B64B-2B10221AF92B}" presName="hierRoot2" presStyleCnt="0"/>
      <dgm:spPr/>
    </dgm:pt>
    <dgm:pt modelId="{8770BC5B-575A-4127-91B7-54602A642FCE}" type="pres">
      <dgm:prSet presAssocID="{016BCB89-BFC3-4991-B64B-2B10221AF92B}" presName="composite2" presStyleCnt="0"/>
      <dgm:spPr/>
    </dgm:pt>
    <dgm:pt modelId="{DC799B82-6641-40AC-BC76-D73691059186}" type="pres">
      <dgm:prSet presAssocID="{016BCB89-BFC3-4991-B64B-2B10221AF92B}" presName="background2" presStyleLbl="node2" presStyleIdx="2" presStyleCnt="5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88E931C8-6D48-4B3A-A10D-933810614759}" type="pres">
      <dgm:prSet presAssocID="{016BCB89-BFC3-4991-B64B-2B10221AF92B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E4BA9-13EC-4FDF-B9A6-E22147C623FF}" type="pres">
      <dgm:prSet presAssocID="{016BCB89-BFC3-4991-B64B-2B10221AF92B}" presName="hierChild3" presStyleCnt="0"/>
      <dgm:spPr/>
    </dgm:pt>
    <dgm:pt modelId="{25B221BB-B0D1-4E20-8199-4EB884578607}" type="pres">
      <dgm:prSet presAssocID="{227698B6-1FE2-4F06-A1E5-0B6C7EB07A21}" presName="Name17" presStyleLbl="parChTrans1D3" presStyleIdx="2" presStyleCnt="5"/>
      <dgm:spPr/>
      <dgm:t>
        <a:bodyPr/>
        <a:lstStyle/>
        <a:p>
          <a:endParaRPr lang="en-US"/>
        </a:p>
      </dgm:t>
    </dgm:pt>
    <dgm:pt modelId="{3B73C6D2-B28F-46E1-8AC2-77540E3F0582}" type="pres">
      <dgm:prSet presAssocID="{B7FC96F1-423D-4800-A370-C80C3E12510C}" presName="hierRoot3" presStyleCnt="0"/>
      <dgm:spPr/>
    </dgm:pt>
    <dgm:pt modelId="{0136BA7F-C6DD-470D-94AC-A4A9E7600A0C}" type="pres">
      <dgm:prSet presAssocID="{B7FC96F1-423D-4800-A370-C80C3E12510C}" presName="composite3" presStyleCnt="0"/>
      <dgm:spPr/>
    </dgm:pt>
    <dgm:pt modelId="{86F91B06-855B-4E8D-8446-EED8E8DC81BE}" type="pres">
      <dgm:prSet presAssocID="{B7FC96F1-423D-4800-A370-C80C3E12510C}" presName="background3" presStyleLbl="node3" presStyleIdx="2" presStyleCnt="5"/>
      <dgm:spPr>
        <a:solidFill>
          <a:srgbClr val="00B050"/>
        </a:solidFill>
      </dgm:spPr>
    </dgm:pt>
    <dgm:pt modelId="{84D54B84-A588-4F06-A4B5-CA081CA62A82}" type="pres">
      <dgm:prSet presAssocID="{B7FC96F1-423D-4800-A370-C80C3E12510C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E81A7B-81E4-43E3-9194-34C6D4625426}" type="pres">
      <dgm:prSet presAssocID="{B7FC96F1-423D-4800-A370-C80C3E12510C}" presName="hierChild4" presStyleCnt="0"/>
      <dgm:spPr/>
    </dgm:pt>
    <dgm:pt modelId="{24238C40-C3AE-426E-BAFC-34D5ECF2CCAD}" type="pres">
      <dgm:prSet presAssocID="{667158FB-7D4E-4227-BDEB-2C891914D189}" presName="Name10" presStyleLbl="parChTrans1D2" presStyleIdx="3" presStyleCnt="5"/>
      <dgm:spPr/>
      <dgm:t>
        <a:bodyPr/>
        <a:lstStyle/>
        <a:p>
          <a:endParaRPr lang="en-US"/>
        </a:p>
      </dgm:t>
    </dgm:pt>
    <dgm:pt modelId="{B7C619E5-2D38-49A7-BF65-6AA04E79FE72}" type="pres">
      <dgm:prSet presAssocID="{2D39CC37-AA0B-48FC-A2EE-3EF2A314A380}" presName="hierRoot2" presStyleCnt="0"/>
      <dgm:spPr/>
    </dgm:pt>
    <dgm:pt modelId="{80583F43-006B-490F-8CAD-2239CC1649C3}" type="pres">
      <dgm:prSet presAssocID="{2D39CC37-AA0B-48FC-A2EE-3EF2A314A380}" presName="composite2" presStyleCnt="0"/>
      <dgm:spPr/>
    </dgm:pt>
    <dgm:pt modelId="{1834AD04-8CFC-4621-B948-BBBEF2ED4265}" type="pres">
      <dgm:prSet presAssocID="{2D39CC37-AA0B-48FC-A2EE-3EF2A314A380}" presName="background2" presStyleLbl="node2" presStyleIdx="3" presStyleCnt="5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BB69BF04-8E73-4367-B12A-A085B139CAC8}" type="pres">
      <dgm:prSet presAssocID="{2D39CC37-AA0B-48FC-A2EE-3EF2A314A380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77E59-84CD-4CD8-83CA-6208F5A6A9F1}" type="pres">
      <dgm:prSet presAssocID="{2D39CC37-AA0B-48FC-A2EE-3EF2A314A380}" presName="hierChild3" presStyleCnt="0"/>
      <dgm:spPr/>
    </dgm:pt>
    <dgm:pt modelId="{AAE03D00-68A0-4D08-973E-82577B970D69}" type="pres">
      <dgm:prSet presAssocID="{ACC75AE4-2646-4E55-BC6F-EFA1C0A82535}" presName="Name17" presStyleLbl="parChTrans1D3" presStyleIdx="3" presStyleCnt="5"/>
      <dgm:spPr/>
      <dgm:t>
        <a:bodyPr/>
        <a:lstStyle/>
        <a:p>
          <a:endParaRPr lang="en-US"/>
        </a:p>
      </dgm:t>
    </dgm:pt>
    <dgm:pt modelId="{BEDD5AE9-B406-4765-BD0B-9E061A1E1F05}" type="pres">
      <dgm:prSet presAssocID="{303EF7BB-B13F-40EC-8B10-EBC56A97BD8D}" presName="hierRoot3" presStyleCnt="0"/>
      <dgm:spPr/>
    </dgm:pt>
    <dgm:pt modelId="{8D95CFCD-806D-4868-AE6E-E86E3F78E15E}" type="pres">
      <dgm:prSet presAssocID="{303EF7BB-B13F-40EC-8B10-EBC56A97BD8D}" presName="composite3" presStyleCnt="0"/>
      <dgm:spPr/>
    </dgm:pt>
    <dgm:pt modelId="{86F63E33-5020-4912-BBB1-E4E37F1811D5}" type="pres">
      <dgm:prSet presAssocID="{303EF7BB-B13F-40EC-8B10-EBC56A97BD8D}" presName="background3" presStyleLbl="node3" presStyleIdx="3" presStyleCnt="5"/>
      <dgm:spPr>
        <a:noFill/>
        <a:ln>
          <a:noFill/>
        </a:ln>
      </dgm:spPr>
    </dgm:pt>
    <dgm:pt modelId="{AC7F0ACB-57FF-4EB9-9702-DA3E149F6DC4}" type="pres">
      <dgm:prSet presAssocID="{303EF7BB-B13F-40EC-8B10-EBC56A97BD8D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44BDCD-98B6-4DE1-8599-BAF3BEC15321}" type="pres">
      <dgm:prSet presAssocID="{303EF7BB-B13F-40EC-8B10-EBC56A97BD8D}" presName="hierChild4" presStyleCnt="0"/>
      <dgm:spPr/>
    </dgm:pt>
    <dgm:pt modelId="{FD4BBF68-9494-4D28-91BF-700AE1A41643}" type="pres">
      <dgm:prSet presAssocID="{9083EE58-4009-43AA-A7B9-4115A3528254}" presName="Name10" presStyleLbl="parChTrans1D2" presStyleIdx="4" presStyleCnt="5"/>
      <dgm:spPr/>
      <dgm:t>
        <a:bodyPr/>
        <a:lstStyle/>
        <a:p>
          <a:endParaRPr lang="en-US"/>
        </a:p>
      </dgm:t>
    </dgm:pt>
    <dgm:pt modelId="{127207D4-559F-417F-A672-A40E1941363C}" type="pres">
      <dgm:prSet presAssocID="{D07E060F-F0E3-48D6-8B0E-63586D22B3E3}" presName="hierRoot2" presStyleCnt="0"/>
      <dgm:spPr/>
    </dgm:pt>
    <dgm:pt modelId="{AF1E5DA4-6410-49A3-A63F-A6ECD42F8B42}" type="pres">
      <dgm:prSet presAssocID="{D07E060F-F0E3-48D6-8B0E-63586D22B3E3}" presName="composite2" presStyleCnt="0"/>
      <dgm:spPr/>
    </dgm:pt>
    <dgm:pt modelId="{25D29472-1F19-4EBD-9C33-A717D30D79FD}" type="pres">
      <dgm:prSet presAssocID="{D07E060F-F0E3-48D6-8B0E-63586D22B3E3}" presName="background2" presStyleLbl="node2" presStyleIdx="4" presStyleCnt="5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9F3AB0E2-9036-4915-9558-37F9BD06379D}" type="pres">
      <dgm:prSet presAssocID="{D07E060F-F0E3-48D6-8B0E-63586D22B3E3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831622-770A-47F4-8B68-9006683875BC}" type="pres">
      <dgm:prSet presAssocID="{D07E060F-F0E3-48D6-8B0E-63586D22B3E3}" presName="hierChild3" presStyleCnt="0"/>
      <dgm:spPr/>
    </dgm:pt>
    <dgm:pt modelId="{8C249249-1290-40D4-AC94-D87B05513A1F}" type="pres">
      <dgm:prSet presAssocID="{53E7FC20-F212-490E-BBE1-E1FE8763ADB0}" presName="Name17" presStyleLbl="parChTrans1D3" presStyleIdx="4" presStyleCnt="5"/>
      <dgm:spPr/>
      <dgm:t>
        <a:bodyPr/>
        <a:lstStyle/>
        <a:p>
          <a:endParaRPr lang="en-US"/>
        </a:p>
      </dgm:t>
    </dgm:pt>
    <dgm:pt modelId="{60915592-7E50-405E-AE82-EFCF2DE1378D}" type="pres">
      <dgm:prSet presAssocID="{1EBEFF72-F020-4350-9B89-1EC6F79A6E4F}" presName="hierRoot3" presStyleCnt="0"/>
      <dgm:spPr/>
    </dgm:pt>
    <dgm:pt modelId="{2C7130CC-4345-4276-90E0-4E096CECE9C0}" type="pres">
      <dgm:prSet presAssocID="{1EBEFF72-F020-4350-9B89-1EC6F79A6E4F}" presName="composite3" presStyleCnt="0"/>
      <dgm:spPr/>
    </dgm:pt>
    <dgm:pt modelId="{02D1EB7E-3CD7-4FFA-96D6-5CF2362E5147}" type="pres">
      <dgm:prSet presAssocID="{1EBEFF72-F020-4350-9B89-1EC6F79A6E4F}" presName="background3" presStyleLbl="node3" presStyleIdx="4" presStyleCnt="5"/>
      <dgm:spPr/>
    </dgm:pt>
    <dgm:pt modelId="{3A7381CE-260F-4B51-8C4D-3DDBEE26100B}" type="pres">
      <dgm:prSet presAssocID="{1EBEFF72-F020-4350-9B89-1EC6F79A6E4F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F74B01-5390-4056-9F09-44DBC16310E7}" type="pres">
      <dgm:prSet presAssocID="{1EBEFF72-F020-4350-9B89-1EC6F79A6E4F}" presName="hierChild4" presStyleCnt="0"/>
      <dgm:spPr/>
    </dgm:pt>
  </dgm:ptLst>
  <dgm:cxnLst>
    <dgm:cxn modelId="{5EC4E829-B930-43B2-9BA5-66B20203508D}" type="presOf" srcId="{016BCB89-BFC3-4991-B64B-2B10221AF92B}" destId="{88E931C8-6D48-4B3A-A10D-933810614759}" srcOrd="0" destOrd="0" presId="urn:microsoft.com/office/officeart/2005/8/layout/hierarchy1"/>
    <dgm:cxn modelId="{0DEC151D-017E-447E-935A-23CC9A31583E}" type="presOf" srcId="{ACC75AE4-2646-4E55-BC6F-EFA1C0A82535}" destId="{AAE03D00-68A0-4D08-973E-82577B970D69}" srcOrd="0" destOrd="0" presId="urn:microsoft.com/office/officeart/2005/8/layout/hierarchy1"/>
    <dgm:cxn modelId="{76F8C0F8-7BBB-45A6-908D-5EBBBFE0FAB6}" srcId="{0FA3A7D1-BA7B-45FE-A6A9-A5EC8B1D394C}" destId="{84390EB3-8A4D-49D9-9B6D-356CF7447DFA}" srcOrd="0" destOrd="0" parTransId="{E4F426A2-1A11-4E8F-8A5F-D07AC059D31E}" sibTransId="{F1AA16B9-EA48-4154-9F8A-C80CAA62B9D2}"/>
    <dgm:cxn modelId="{1FCC2F08-C218-4601-A1CF-E46A40A2B49F}" srcId="{95CCB0C6-D547-43B9-AF50-2E24EC217F41}" destId="{BABC3642-614A-4330-B23E-42037E4BC486}" srcOrd="0" destOrd="0" parTransId="{9A0F21B1-E591-43B9-B568-F94B4CC6C7AF}" sibTransId="{21F912BA-4A27-4DF5-89B9-818BE9355F70}"/>
    <dgm:cxn modelId="{C01236D9-95E1-4375-B22D-9D93B700851C}" type="presOf" srcId="{82C7D2F8-FB22-4A31-8A0B-AFB39D84AF91}" destId="{2D5F7687-305D-4D36-BB83-6B84E3879C76}" srcOrd="0" destOrd="0" presId="urn:microsoft.com/office/officeart/2005/8/layout/hierarchy1"/>
    <dgm:cxn modelId="{03E19830-EBBE-42E0-ACD4-B68911E3FF73}" srcId="{BABC3642-614A-4330-B23E-42037E4BC486}" destId="{2190A98A-D2C5-4A16-8540-9BC159BF578D}" srcOrd="0" destOrd="0" parTransId="{82C7D2F8-FB22-4A31-8A0B-AFB39D84AF91}" sibTransId="{627E0AFC-9247-4FDC-B144-8CAC823F4695}"/>
    <dgm:cxn modelId="{E99D37A1-2093-4368-B5E8-B63CD3D3C994}" type="presOf" srcId="{B7FC96F1-423D-4800-A370-C80C3E12510C}" destId="{84D54B84-A588-4F06-A4B5-CA081CA62A82}" srcOrd="0" destOrd="0" presId="urn:microsoft.com/office/officeart/2005/8/layout/hierarchy1"/>
    <dgm:cxn modelId="{072EACE5-440B-4A58-88D2-79B949A8E9B7}" type="presOf" srcId="{227698B6-1FE2-4F06-A1E5-0B6C7EB07A21}" destId="{25B221BB-B0D1-4E20-8199-4EB884578607}" srcOrd="0" destOrd="0" presId="urn:microsoft.com/office/officeart/2005/8/layout/hierarchy1"/>
    <dgm:cxn modelId="{567FAA36-C180-4175-904C-5C3A57E9B68F}" srcId="{95CCB0C6-D547-43B9-AF50-2E24EC217F41}" destId="{0FA3A7D1-BA7B-45FE-A6A9-A5EC8B1D394C}" srcOrd="1" destOrd="0" parTransId="{2F8FC11E-F980-44ED-ADFA-EF4DC4BEEEB5}" sibTransId="{CCF969AE-0A4C-4EA0-B31C-7872D7B3CDD3}"/>
    <dgm:cxn modelId="{1C5606FE-33B1-4741-99BA-C6C053778E0C}" type="presOf" srcId="{53E7FC20-F212-490E-BBE1-E1FE8763ADB0}" destId="{8C249249-1290-40D4-AC94-D87B05513A1F}" srcOrd="0" destOrd="0" presId="urn:microsoft.com/office/officeart/2005/8/layout/hierarchy1"/>
    <dgm:cxn modelId="{7D1BBED1-CECA-4BAE-A04E-7AFAAB3AA9F4}" type="presOf" srcId="{303EF7BB-B13F-40EC-8B10-EBC56A97BD8D}" destId="{AC7F0ACB-57FF-4EB9-9702-DA3E149F6DC4}" srcOrd="0" destOrd="0" presId="urn:microsoft.com/office/officeart/2005/8/layout/hierarchy1"/>
    <dgm:cxn modelId="{23AC2127-FCCE-49EC-A6CD-5421D5EC0E91}" type="presOf" srcId="{E4F426A2-1A11-4E8F-8A5F-D07AC059D31E}" destId="{762956C6-0203-4597-AE97-8BC0EF7A529C}" srcOrd="0" destOrd="0" presId="urn:microsoft.com/office/officeart/2005/8/layout/hierarchy1"/>
    <dgm:cxn modelId="{A5A47873-B917-4F16-9B60-93CE22333129}" srcId="{95CCB0C6-D547-43B9-AF50-2E24EC217F41}" destId="{D07E060F-F0E3-48D6-8B0E-63586D22B3E3}" srcOrd="4" destOrd="0" parTransId="{9083EE58-4009-43AA-A7B9-4115A3528254}" sibTransId="{E38A6B2E-8E74-4C99-8CDE-F55C3D3B58A6}"/>
    <dgm:cxn modelId="{982D58E7-36B4-4543-BCD2-61AF47689E08}" srcId="{D07E060F-F0E3-48D6-8B0E-63586D22B3E3}" destId="{1EBEFF72-F020-4350-9B89-1EC6F79A6E4F}" srcOrd="0" destOrd="0" parTransId="{53E7FC20-F212-490E-BBE1-E1FE8763ADB0}" sibTransId="{D4BBF4B7-FFB8-4429-81C0-92160C5C9FDA}"/>
    <dgm:cxn modelId="{0FA39DA4-68C5-4C22-92EB-BE9C9899C851}" type="presOf" srcId="{2F8FC11E-F980-44ED-ADFA-EF4DC4BEEEB5}" destId="{5845C24B-9DF1-43CF-93FC-C3EADC7AA858}" srcOrd="0" destOrd="0" presId="urn:microsoft.com/office/officeart/2005/8/layout/hierarchy1"/>
    <dgm:cxn modelId="{C659FE6E-A72C-41CF-937F-A073B777A99C}" type="presOf" srcId="{2190A98A-D2C5-4A16-8540-9BC159BF578D}" destId="{250E5A91-6FE4-48E3-A019-9517FB4EDB66}" srcOrd="0" destOrd="0" presId="urn:microsoft.com/office/officeart/2005/8/layout/hierarchy1"/>
    <dgm:cxn modelId="{B86C7357-B398-496D-BB0A-04E62E72575E}" type="presOf" srcId="{9083EE58-4009-43AA-A7B9-4115A3528254}" destId="{FD4BBF68-9494-4D28-91BF-700AE1A41643}" srcOrd="0" destOrd="0" presId="urn:microsoft.com/office/officeart/2005/8/layout/hierarchy1"/>
    <dgm:cxn modelId="{DB44FB92-A518-44AE-96DD-FB3E6B5FFB49}" type="presOf" srcId="{667158FB-7D4E-4227-BDEB-2C891914D189}" destId="{24238C40-C3AE-426E-BAFC-34D5ECF2CCAD}" srcOrd="0" destOrd="0" presId="urn:microsoft.com/office/officeart/2005/8/layout/hierarchy1"/>
    <dgm:cxn modelId="{6AC6D4F9-E1E5-4E91-B976-33D0990CCADA}" type="presOf" srcId="{0AC9E8A3-C6DF-4F9B-811F-812878583439}" destId="{77279C66-67BB-44FA-A46D-F9B2F7910B08}" srcOrd="0" destOrd="0" presId="urn:microsoft.com/office/officeart/2005/8/layout/hierarchy1"/>
    <dgm:cxn modelId="{D49A63F9-B587-4F84-B90D-BD8DE7B6276B}" srcId="{2D39CC37-AA0B-48FC-A2EE-3EF2A314A380}" destId="{303EF7BB-B13F-40EC-8B10-EBC56A97BD8D}" srcOrd="0" destOrd="0" parTransId="{ACC75AE4-2646-4E55-BC6F-EFA1C0A82535}" sibTransId="{F00E15AE-249B-4504-9F18-B22EAE8B1D54}"/>
    <dgm:cxn modelId="{FE146746-B59B-4915-8BE1-CFF57A243A31}" srcId="{95CCB0C6-D547-43B9-AF50-2E24EC217F41}" destId="{2D39CC37-AA0B-48FC-A2EE-3EF2A314A380}" srcOrd="3" destOrd="0" parTransId="{667158FB-7D4E-4227-BDEB-2C891914D189}" sibTransId="{BBA87C5A-1AD8-4CAA-B3E8-8D52B0C9A357}"/>
    <dgm:cxn modelId="{D1745469-F326-492F-899C-5A9A5DD19932}" type="presOf" srcId="{2D39CC37-AA0B-48FC-A2EE-3EF2A314A380}" destId="{BB69BF04-8E73-4367-B12A-A085B139CAC8}" srcOrd="0" destOrd="0" presId="urn:microsoft.com/office/officeart/2005/8/layout/hierarchy1"/>
    <dgm:cxn modelId="{D0A61C30-E74F-4600-9112-FD040B62EC34}" type="presOf" srcId="{5491E0A7-65A6-44F5-B726-61AC46D81222}" destId="{0511EC4F-DDC2-4591-94D2-A68B114FA3DC}" srcOrd="0" destOrd="0" presId="urn:microsoft.com/office/officeart/2005/8/layout/hierarchy1"/>
    <dgm:cxn modelId="{30DD2D26-F26E-4E5E-8F99-EA537507B055}" type="presOf" srcId="{0FA3A7D1-BA7B-45FE-A6A9-A5EC8B1D394C}" destId="{EAFDA2FA-F0D6-4521-B00B-7D7591B2349E}" srcOrd="0" destOrd="0" presId="urn:microsoft.com/office/officeart/2005/8/layout/hierarchy1"/>
    <dgm:cxn modelId="{487FD21C-5DC8-445C-840B-8C841AF7205C}" srcId="{95CCB0C6-D547-43B9-AF50-2E24EC217F41}" destId="{016BCB89-BFC3-4991-B64B-2B10221AF92B}" srcOrd="2" destOrd="0" parTransId="{5491E0A7-65A6-44F5-B726-61AC46D81222}" sibTransId="{9C09E648-B614-4C1E-9EA4-42024A4F03D2}"/>
    <dgm:cxn modelId="{16E541E1-D3B5-4892-A654-A3E4301CA5C6}" srcId="{016BCB89-BFC3-4991-B64B-2B10221AF92B}" destId="{B7FC96F1-423D-4800-A370-C80C3E12510C}" srcOrd="0" destOrd="0" parTransId="{227698B6-1FE2-4F06-A1E5-0B6C7EB07A21}" sibTransId="{EF368BF4-C116-44F5-A5DE-10613F3FA58D}"/>
    <dgm:cxn modelId="{A3E9BABB-BDA8-4E49-A517-25E794EBB506}" type="presOf" srcId="{84390EB3-8A4D-49D9-9B6D-356CF7447DFA}" destId="{DA95E4C7-6F57-4293-B321-E171E44361C4}" srcOrd="0" destOrd="0" presId="urn:microsoft.com/office/officeart/2005/8/layout/hierarchy1"/>
    <dgm:cxn modelId="{EFF15B28-AA78-4C63-9561-5FAFEFCD3963}" type="presOf" srcId="{D07E060F-F0E3-48D6-8B0E-63586D22B3E3}" destId="{9F3AB0E2-9036-4915-9558-37F9BD06379D}" srcOrd="0" destOrd="0" presId="urn:microsoft.com/office/officeart/2005/8/layout/hierarchy1"/>
    <dgm:cxn modelId="{8859A481-3790-49DD-ABF3-1107E678F98F}" type="presOf" srcId="{BABC3642-614A-4330-B23E-42037E4BC486}" destId="{381DD266-4E51-48E2-AE7A-AEFE618472CA}" srcOrd="0" destOrd="0" presId="urn:microsoft.com/office/officeart/2005/8/layout/hierarchy1"/>
    <dgm:cxn modelId="{70CA6B38-6734-45A0-9F7F-8009760BC924}" type="presOf" srcId="{95CCB0C6-D547-43B9-AF50-2E24EC217F41}" destId="{9331ACFE-5A87-46C5-8330-F7AC22D6BDCF}" srcOrd="0" destOrd="0" presId="urn:microsoft.com/office/officeart/2005/8/layout/hierarchy1"/>
    <dgm:cxn modelId="{ACDC1ECF-105C-4578-8BA3-A1F6BBCC3E18}" srcId="{0AC9E8A3-C6DF-4F9B-811F-812878583439}" destId="{95CCB0C6-D547-43B9-AF50-2E24EC217F41}" srcOrd="0" destOrd="0" parTransId="{80B4D681-7539-4D64-B9AD-C1753F613781}" sibTransId="{F3D923AF-830E-40C9-A82D-8517701F2A93}"/>
    <dgm:cxn modelId="{06050541-4C70-4E60-89F4-D52CC74C5ED7}" type="presOf" srcId="{9A0F21B1-E591-43B9-B568-F94B4CC6C7AF}" destId="{04BF5874-AF7C-4EB2-A8D3-5BFC93BFD756}" srcOrd="0" destOrd="0" presId="urn:microsoft.com/office/officeart/2005/8/layout/hierarchy1"/>
    <dgm:cxn modelId="{CF9ECC82-3EE1-4FD4-B3BB-4F417A08EAF5}" type="presOf" srcId="{1EBEFF72-F020-4350-9B89-1EC6F79A6E4F}" destId="{3A7381CE-260F-4B51-8C4D-3DDBEE26100B}" srcOrd="0" destOrd="0" presId="urn:microsoft.com/office/officeart/2005/8/layout/hierarchy1"/>
    <dgm:cxn modelId="{654A5D02-D98A-42FC-9F83-6C357B27BC81}" type="presParOf" srcId="{77279C66-67BB-44FA-A46D-F9B2F7910B08}" destId="{FEDDD9DB-765D-43DC-A53C-DF4633385196}" srcOrd="0" destOrd="0" presId="urn:microsoft.com/office/officeart/2005/8/layout/hierarchy1"/>
    <dgm:cxn modelId="{37FF4010-C674-415F-8362-5ACD305C515A}" type="presParOf" srcId="{FEDDD9DB-765D-43DC-A53C-DF4633385196}" destId="{DCBD87AE-5117-4C0A-8934-A28382462304}" srcOrd="0" destOrd="0" presId="urn:microsoft.com/office/officeart/2005/8/layout/hierarchy1"/>
    <dgm:cxn modelId="{A2C302C0-4A46-4AD4-A4FE-FA070B2A8B70}" type="presParOf" srcId="{DCBD87AE-5117-4C0A-8934-A28382462304}" destId="{67A28AE9-1C2E-4B0B-BC1F-0B8574EB2CEF}" srcOrd="0" destOrd="0" presId="urn:microsoft.com/office/officeart/2005/8/layout/hierarchy1"/>
    <dgm:cxn modelId="{938921FF-E60C-48F8-8DEE-9304E247C91F}" type="presParOf" srcId="{DCBD87AE-5117-4C0A-8934-A28382462304}" destId="{9331ACFE-5A87-46C5-8330-F7AC22D6BDCF}" srcOrd="1" destOrd="0" presId="urn:microsoft.com/office/officeart/2005/8/layout/hierarchy1"/>
    <dgm:cxn modelId="{8BFC7478-8D23-41E0-A38B-7791303D8DC2}" type="presParOf" srcId="{FEDDD9DB-765D-43DC-A53C-DF4633385196}" destId="{AFDB8D36-D919-451F-A5AC-1193E01923DD}" srcOrd="1" destOrd="0" presId="urn:microsoft.com/office/officeart/2005/8/layout/hierarchy1"/>
    <dgm:cxn modelId="{4B4554D0-0811-47C2-8D84-68B3E2B86178}" type="presParOf" srcId="{AFDB8D36-D919-451F-A5AC-1193E01923DD}" destId="{04BF5874-AF7C-4EB2-A8D3-5BFC93BFD756}" srcOrd="0" destOrd="0" presId="urn:microsoft.com/office/officeart/2005/8/layout/hierarchy1"/>
    <dgm:cxn modelId="{71896DF6-BC71-4B61-AB4F-EF505E36F996}" type="presParOf" srcId="{AFDB8D36-D919-451F-A5AC-1193E01923DD}" destId="{59563B1E-F7AC-4370-8B33-1A6A91FD1FDF}" srcOrd="1" destOrd="0" presId="urn:microsoft.com/office/officeart/2005/8/layout/hierarchy1"/>
    <dgm:cxn modelId="{38A61B30-A773-448A-81A8-1FDD64E11FB5}" type="presParOf" srcId="{59563B1E-F7AC-4370-8B33-1A6A91FD1FDF}" destId="{171CB524-50B4-4252-907A-440B7F4EDBEF}" srcOrd="0" destOrd="0" presId="urn:microsoft.com/office/officeart/2005/8/layout/hierarchy1"/>
    <dgm:cxn modelId="{4798C7F5-A44D-47A5-8468-AE548B7566FB}" type="presParOf" srcId="{171CB524-50B4-4252-907A-440B7F4EDBEF}" destId="{5F61D678-DC57-4B3B-85A0-F20109542FF3}" srcOrd="0" destOrd="0" presId="urn:microsoft.com/office/officeart/2005/8/layout/hierarchy1"/>
    <dgm:cxn modelId="{9C83D02F-BE5F-4FDB-852B-B3975BA8F747}" type="presParOf" srcId="{171CB524-50B4-4252-907A-440B7F4EDBEF}" destId="{381DD266-4E51-48E2-AE7A-AEFE618472CA}" srcOrd="1" destOrd="0" presId="urn:microsoft.com/office/officeart/2005/8/layout/hierarchy1"/>
    <dgm:cxn modelId="{1BA4FAF7-FE8C-4965-8CD6-2D66FC59C861}" type="presParOf" srcId="{59563B1E-F7AC-4370-8B33-1A6A91FD1FDF}" destId="{FEF37973-EDC4-4387-9B55-B7FE6693FD7E}" srcOrd="1" destOrd="0" presId="urn:microsoft.com/office/officeart/2005/8/layout/hierarchy1"/>
    <dgm:cxn modelId="{CB953454-AD8D-45F1-8BDD-A9CCAF88DF5C}" type="presParOf" srcId="{FEF37973-EDC4-4387-9B55-B7FE6693FD7E}" destId="{2D5F7687-305D-4D36-BB83-6B84E3879C76}" srcOrd="0" destOrd="0" presId="urn:microsoft.com/office/officeart/2005/8/layout/hierarchy1"/>
    <dgm:cxn modelId="{33A90495-3F6C-43DC-B547-FC87E152992B}" type="presParOf" srcId="{FEF37973-EDC4-4387-9B55-B7FE6693FD7E}" destId="{22A4692F-49BA-4991-8FEB-7B645CBC7168}" srcOrd="1" destOrd="0" presId="urn:microsoft.com/office/officeart/2005/8/layout/hierarchy1"/>
    <dgm:cxn modelId="{F09362AF-E652-42BC-947D-FB4BD56ACB70}" type="presParOf" srcId="{22A4692F-49BA-4991-8FEB-7B645CBC7168}" destId="{32C05B86-3B2A-4CA6-AB7A-8002DB312CE1}" srcOrd="0" destOrd="0" presId="urn:microsoft.com/office/officeart/2005/8/layout/hierarchy1"/>
    <dgm:cxn modelId="{71C875CC-0E48-40BE-B337-4D4DC93B6722}" type="presParOf" srcId="{32C05B86-3B2A-4CA6-AB7A-8002DB312CE1}" destId="{5B571572-DB89-4088-8469-7BCDD719DD7F}" srcOrd="0" destOrd="0" presId="urn:microsoft.com/office/officeart/2005/8/layout/hierarchy1"/>
    <dgm:cxn modelId="{EC4ABEF7-C147-4794-8195-00FFF425295C}" type="presParOf" srcId="{32C05B86-3B2A-4CA6-AB7A-8002DB312CE1}" destId="{250E5A91-6FE4-48E3-A019-9517FB4EDB66}" srcOrd="1" destOrd="0" presId="urn:microsoft.com/office/officeart/2005/8/layout/hierarchy1"/>
    <dgm:cxn modelId="{3071E45D-49B5-4E70-9EB2-A2A5973081E8}" type="presParOf" srcId="{22A4692F-49BA-4991-8FEB-7B645CBC7168}" destId="{140C2F40-1F7C-463C-84DE-44EAB11B1FE0}" srcOrd="1" destOrd="0" presId="urn:microsoft.com/office/officeart/2005/8/layout/hierarchy1"/>
    <dgm:cxn modelId="{8443C589-2E32-4A5B-8E4A-8DF8C80638BA}" type="presParOf" srcId="{AFDB8D36-D919-451F-A5AC-1193E01923DD}" destId="{5845C24B-9DF1-43CF-93FC-C3EADC7AA858}" srcOrd="2" destOrd="0" presId="urn:microsoft.com/office/officeart/2005/8/layout/hierarchy1"/>
    <dgm:cxn modelId="{42B37309-EA25-4D54-9DB7-541FF73D3630}" type="presParOf" srcId="{AFDB8D36-D919-451F-A5AC-1193E01923DD}" destId="{16391D3A-F1B2-4921-873A-CFBFE10CD318}" srcOrd="3" destOrd="0" presId="urn:microsoft.com/office/officeart/2005/8/layout/hierarchy1"/>
    <dgm:cxn modelId="{EA1CAC26-33C2-4682-BED1-68139EB54685}" type="presParOf" srcId="{16391D3A-F1B2-4921-873A-CFBFE10CD318}" destId="{417532FA-D549-456E-8D7D-168576C0FF7E}" srcOrd="0" destOrd="0" presId="urn:microsoft.com/office/officeart/2005/8/layout/hierarchy1"/>
    <dgm:cxn modelId="{440C0EC2-D21D-44A0-AA91-54F831BA6D9B}" type="presParOf" srcId="{417532FA-D549-456E-8D7D-168576C0FF7E}" destId="{DED00025-D5CA-4197-8098-3BC156C9CC3B}" srcOrd="0" destOrd="0" presId="urn:microsoft.com/office/officeart/2005/8/layout/hierarchy1"/>
    <dgm:cxn modelId="{E93BB947-148D-4B56-87AA-6B13E1805283}" type="presParOf" srcId="{417532FA-D549-456E-8D7D-168576C0FF7E}" destId="{EAFDA2FA-F0D6-4521-B00B-7D7591B2349E}" srcOrd="1" destOrd="0" presId="urn:microsoft.com/office/officeart/2005/8/layout/hierarchy1"/>
    <dgm:cxn modelId="{C6190471-7745-456E-BE8E-E6ACE1925289}" type="presParOf" srcId="{16391D3A-F1B2-4921-873A-CFBFE10CD318}" destId="{01ED32E8-A037-47D9-9B93-DE7606C00383}" srcOrd="1" destOrd="0" presId="urn:microsoft.com/office/officeart/2005/8/layout/hierarchy1"/>
    <dgm:cxn modelId="{62EBB225-CDBC-4B0F-B671-EE698212E195}" type="presParOf" srcId="{01ED32E8-A037-47D9-9B93-DE7606C00383}" destId="{762956C6-0203-4597-AE97-8BC0EF7A529C}" srcOrd="0" destOrd="0" presId="urn:microsoft.com/office/officeart/2005/8/layout/hierarchy1"/>
    <dgm:cxn modelId="{218D125E-6212-4E6D-95EB-94A1304FBFB1}" type="presParOf" srcId="{01ED32E8-A037-47D9-9B93-DE7606C00383}" destId="{AA2BFC18-BD2D-4756-8134-8AECF99C7BC9}" srcOrd="1" destOrd="0" presId="urn:microsoft.com/office/officeart/2005/8/layout/hierarchy1"/>
    <dgm:cxn modelId="{E39E1348-FE67-4F41-ABA8-B419D045D4CE}" type="presParOf" srcId="{AA2BFC18-BD2D-4756-8134-8AECF99C7BC9}" destId="{0168CE4A-F6C9-4948-881F-DEC7C3BA3B24}" srcOrd="0" destOrd="0" presId="urn:microsoft.com/office/officeart/2005/8/layout/hierarchy1"/>
    <dgm:cxn modelId="{F44DD467-4BF1-4EBE-9C61-5C3689E9183D}" type="presParOf" srcId="{0168CE4A-F6C9-4948-881F-DEC7C3BA3B24}" destId="{B8A942A5-D734-498A-9BB7-82968A843705}" srcOrd="0" destOrd="0" presId="urn:microsoft.com/office/officeart/2005/8/layout/hierarchy1"/>
    <dgm:cxn modelId="{BC0E0C04-9734-403C-BFA3-02E9D39E295F}" type="presParOf" srcId="{0168CE4A-F6C9-4948-881F-DEC7C3BA3B24}" destId="{DA95E4C7-6F57-4293-B321-E171E44361C4}" srcOrd="1" destOrd="0" presId="urn:microsoft.com/office/officeart/2005/8/layout/hierarchy1"/>
    <dgm:cxn modelId="{2A2E819D-2B8E-4868-92DC-180B236EDE25}" type="presParOf" srcId="{AA2BFC18-BD2D-4756-8134-8AECF99C7BC9}" destId="{372DE620-CC90-4B0E-9A31-105AF5258D59}" srcOrd="1" destOrd="0" presId="urn:microsoft.com/office/officeart/2005/8/layout/hierarchy1"/>
    <dgm:cxn modelId="{4D01968B-CA0F-4927-AE34-79E383981C8D}" type="presParOf" srcId="{AFDB8D36-D919-451F-A5AC-1193E01923DD}" destId="{0511EC4F-DDC2-4591-94D2-A68B114FA3DC}" srcOrd="4" destOrd="0" presId="urn:microsoft.com/office/officeart/2005/8/layout/hierarchy1"/>
    <dgm:cxn modelId="{919DDAB6-EFAB-4DD3-B670-71462FDB81C3}" type="presParOf" srcId="{AFDB8D36-D919-451F-A5AC-1193E01923DD}" destId="{377853AE-4681-4420-A8AA-4FB5D52ACC1B}" srcOrd="5" destOrd="0" presId="urn:microsoft.com/office/officeart/2005/8/layout/hierarchy1"/>
    <dgm:cxn modelId="{683318BE-08E7-494A-9E6C-E8387C1C178E}" type="presParOf" srcId="{377853AE-4681-4420-A8AA-4FB5D52ACC1B}" destId="{8770BC5B-575A-4127-91B7-54602A642FCE}" srcOrd="0" destOrd="0" presId="urn:microsoft.com/office/officeart/2005/8/layout/hierarchy1"/>
    <dgm:cxn modelId="{254FE271-EB6C-4AC2-9416-70C7F25423E7}" type="presParOf" srcId="{8770BC5B-575A-4127-91B7-54602A642FCE}" destId="{DC799B82-6641-40AC-BC76-D73691059186}" srcOrd="0" destOrd="0" presId="urn:microsoft.com/office/officeart/2005/8/layout/hierarchy1"/>
    <dgm:cxn modelId="{3CECFD52-2A14-408B-8955-D18AF9B254FC}" type="presParOf" srcId="{8770BC5B-575A-4127-91B7-54602A642FCE}" destId="{88E931C8-6D48-4B3A-A10D-933810614759}" srcOrd="1" destOrd="0" presId="urn:microsoft.com/office/officeart/2005/8/layout/hierarchy1"/>
    <dgm:cxn modelId="{6A3C7FC6-4778-4F1A-BCA5-D65FCC802187}" type="presParOf" srcId="{377853AE-4681-4420-A8AA-4FB5D52ACC1B}" destId="{68CE4BA9-13EC-4FDF-B9A6-E22147C623FF}" srcOrd="1" destOrd="0" presId="urn:microsoft.com/office/officeart/2005/8/layout/hierarchy1"/>
    <dgm:cxn modelId="{E22E3C2B-44D0-4F80-A97A-EF84CEED6065}" type="presParOf" srcId="{68CE4BA9-13EC-4FDF-B9A6-E22147C623FF}" destId="{25B221BB-B0D1-4E20-8199-4EB884578607}" srcOrd="0" destOrd="0" presId="urn:microsoft.com/office/officeart/2005/8/layout/hierarchy1"/>
    <dgm:cxn modelId="{5D6A0800-AF9C-47C5-9CA2-0F1DD60AE47C}" type="presParOf" srcId="{68CE4BA9-13EC-4FDF-B9A6-E22147C623FF}" destId="{3B73C6D2-B28F-46E1-8AC2-77540E3F0582}" srcOrd="1" destOrd="0" presId="urn:microsoft.com/office/officeart/2005/8/layout/hierarchy1"/>
    <dgm:cxn modelId="{734CB07D-C236-4394-BBD4-2AD5BF9E0BF7}" type="presParOf" srcId="{3B73C6D2-B28F-46E1-8AC2-77540E3F0582}" destId="{0136BA7F-C6DD-470D-94AC-A4A9E7600A0C}" srcOrd="0" destOrd="0" presId="urn:microsoft.com/office/officeart/2005/8/layout/hierarchy1"/>
    <dgm:cxn modelId="{1BBE0AA6-D062-4510-90CA-A29ADE104D78}" type="presParOf" srcId="{0136BA7F-C6DD-470D-94AC-A4A9E7600A0C}" destId="{86F91B06-855B-4E8D-8446-EED8E8DC81BE}" srcOrd="0" destOrd="0" presId="urn:microsoft.com/office/officeart/2005/8/layout/hierarchy1"/>
    <dgm:cxn modelId="{B3B8C3D2-BCA5-496D-99E6-3C27F1AA4334}" type="presParOf" srcId="{0136BA7F-C6DD-470D-94AC-A4A9E7600A0C}" destId="{84D54B84-A588-4F06-A4B5-CA081CA62A82}" srcOrd="1" destOrd="0" presId="urn:microsoft.com/office/officeart/2005/8/layout/hierarchy1"/>
    <dgm:cxn modelId="{77883B94-3516-4D7C-AA35-3B903770648C}" type="presParOf" srcId="{3B73C6D2-B28F-46E1-8AC2-77540E3F0582}" destId="{6AE81A7B-81E4-43E3-9194-34C6D4625426}" srcOrd="1" destOrd="0" presId="urn:microsoft.com/office/officeart/2005/8/layout/hierarchy1"/>
    <dgm:cxn modelId="{C852DE9C-ABB9-4D98-BC76-5DE9B2217F4F}" type="presParOf" srcId="{AFDB8D36-D919-451F-A5AC-1193E01923DD}" destId="{24238C40-C3AE-426E-BAFC-34D5ECF2CCAD}" srcOrd="6" destOrd="0" presId="urn:microsoft.com/office/officeart/2005/8/layout/hierarchy1"/>
    <dgm:cxn modelId="{0739D77E-A3E2-4604-B675-CB3FA44C44E1}" type="presParOf" srcId="{AFDB8D36-D919-451F-A5AC-1193E01923DD}" destId="{B7C619E5-2D38-49A7-BF65-6AA04E79FE72}" srcOrd="7" destOrd="0" presId="urn:microsoft.com/office/officeart/2005/8/layout/hierarchy1"/>
    <dgm:cxn modelId="{FBAA5728-7846-4C8A-BED0-410E4B04EBA1}" type="presParOf" srcId="{B7C619E5-2D38-49A7-BF65-6AA04E79FE72}" destId="{80583F43-006B-490F-8CAD-2239CC1649C3}" srcOrd="0" destOrd="0" presId="urn:microsoft.com/office/officeart/2005/8/layout/hierarchy1"/>
    <dgm:cxn modelId="{D3BF78C2-4F60-4379-8B63-31B8977EA47D}" type="presParOf" srcId="{80583F43-006B-490F-8CAD-2239CC1649C3}" destId="{1834AD04-8CFC-4621-B948-BBBEF2ED4265}" srcOrd="0" destOrd="0" presId="urn:microsoft.com/office/officeart/2005/8/layout/hierarchy1"/>
    <dgm:cxn modelId="{9C60D48D-B4DF-4563-94F8-EA1D76759866}" type="presParOf" srcId="{80583F43-006B-490F-8CAD-2239CC1649C3}" destId="{BB69BF04-8E73-4367-B12A-A085B139CAC8}" srcOrd="1" destOrd="0" presId="urn:microsoft.com/office/officeart/2005/8/layout/hierarchy1"/>
    <dgm:cxn modelId="{A267252B-737E-44C7-AAF0-38D4883268E8}" type="presParOf" srcId="{B7C619E5-2D38-49A7-BF65-6AA04E79FE72}" destId="{E7B77E59-84CD-4CD8-83CA-6208F5A6A9F1}" srcOrd="1" destOrd="0" presId="urn:microsoft.com/office/officeart/2005/8/layout/hierarchy1"/>
    <dgm:cxn modelId="{77BE4F4C-6CE8-40C1-8552-7A275221E295}" type="presParOf" srcId="{E7B77E59-84CD-4CD8-83CA-6208F5A6A9F1}" destId="{AAE03D00-68A0-4D08-973E-82577B970D69}" srcOrd="0" destOrd="0" presId="urn:microsoft.com/office/officeart/2005/8/layout/hierarchy1"/>
    <dgm:cxn modelId="{D7978A05-EB4F-42CF-A513-1889C32E4119}" type="presParOf" srcId="{E7B77E59-84CD-4CD8-83CA-6208F5A6A9F1}" destId="{BEDD5AE9-B406-4765-BD0B-9E061A1E1F05}" srcOrd="1" destOrd="0" presId="urn:microsoft.com/office/officeart/2005/8/layout/hierarchy1"/>
    <dgm:cxn modelId="{F8D5DCF5-4999-4132-95AE-6D04AFF8FADB}" type="presParOf" srcId="{BEDD5AE9-B406-4765-BD0B-9E061A1E1F05}" destId="{8D95CFCD-806D-4868-AE6E-E86E3F78E15E}" srcOrd="0" destOrd="0" presId="urn:microsoft.com/office/officeart/2005/8/layout/hierarchy1"/>
    <dgm:cxn modelId="{C29B04E2-A83D-4090-BA5C-D5F5977133DD}" type="presParOf" srcId="{8D95CFCD-806D-4868-AE6E-E86E3F78E15E}" destId="{86F63E33-5020-4912-BBB1-E4E37F1811D5}" srcOrd="0" destOrd="0" presId="urn:microsoft.com/office/officeart/2005/8/layout/hierarchy1"/>
    <dgm:cxn modelId="{252E6F8C-A046-42B2-B279-D08550396D56}" type="presParOf" srcId="{8D95CFCD-806D-4868-AE6E-E86E3F78E15E}" destId="{AC7F0ACB-57FF-4EB9-9702-DA3E149F6DC4}" srcOrd="1" destOrd="0" presId="urn:microsoft.com/office/officeart/2005/8/layout/hierarchy1"/>
    <dgm:cxn modelId="{8BF6D070-9572-4FBB-9C3E-B489A73E07EB}" type="presParOf" srcId="{BEDD5AE9-B406-4765-BD0B-9E061A1E1F05}" destId="{F544BDCD-98B6-4DE1-8599-BAF3BEC15321}" srcOrd="1" destOrd="0" presId="urn:microsoft.com/office/officeart/2005/8/layout/hierarchy1"/>
    <dgm:cxn modelId="{F757F15D-BA2C-49C9-B307-EB7FFF48AA49}" type="presParOf" srcId="{AFDB8D36-D919-451F-A5AC-1193E01923DD}" destId="{FD4BBF68-9494-4D28-91BF-700AE1A41643}" srcOrd="8" destOrd="0" presId="urn:microsoft.com/office/officeart/2005/8/layout/hierarchy1"/>
    <dgm:cxn modelId="{836A5798-1198-4154-BC37-21C53B7518C0}" type="presParOf" srcId="{AFDB8D36-D919-451F-A5AC-1193E01923DD}" destId="{127207D4-559F-417F-A672-A40E1941363C}" srcOrd="9" destOrd="0" presId="urn:microsoft.com/office/officeart/2005/8/layout/hierarchy1"/>
    <dgm:cxn modelId="{470A3A25-96A7-4332-AC13-1FF711BFC156}" type="presParOf" srcId="{127207D4-559F-417F-A672-A40E1941363C}" destId="{AF1E5DA4-6410-49A3-A63F-A6ECD42F8B42}" srcOrd="0" destOrd="0" presId="urn:microsoft.com/office/officeart/2005/8/layout/hierarchy1"/>
    <dgm:cxn modelId="{9882BA08-7E4F-4721-9257-F845FDEF2C50}" type="presParOf" srcId="{AF1E5DA4-6410-49A3-A63F-A6ECD42F8B42}" destId="{25D29472-1F19-4EBD-9C33-A717D30D79FD}" srcOrd="0" destOrd="0" presId="urn:microsoft.com/office/officeart/2005/8/layout/hierarchy1"/>
    <dgm:cxn modelId="{219C5F80-C5CF-450E-BBCC-7DB581680C57}" type="presParOf" srcId="{AF1E5DA4-6410-49A3-A63F-A6ECD42F8B42}" destId="{9F3AB0E2-9036-4915-9558-37F9BD06379D}" srcOrd="1" destOrd="0" presId="urn:microsoft.com/office/officeart/2005/8/layout/hierarchy1"/>
    <dgm:cxn modelId="{9BB81380-6D61-4134-B572-7A328E9BCA8C}" type="presParOf" srcId="{127207D4-559F-417F-A672-A40E1941363C}" destId="{3B831622-770A-47F4-8B68-9006683875BC}" srcOrd="1" destOrd="0" presId="urn:microsoft.com/office/officeart/2005/8/layout/hierarchy1"/>
    <dgm:cxn modelId="{BD793DA5-2D8F-46BD-9DB7-213787935B6D}" type="presParOf" srcId="{3B831622-770A-47F4-8B68-9006683875BC}" destId="{8C249249-1290-40D4-AC94-D87B05513A1F}" srcOrd="0" destOrd="0" presId="urn:microsoft.com/office/officeart/2005/8/layout/hierarchy1"/>
    <dgm:cxn modelId="{A55524AF-5BFF-4F29-A3D2-C9DE4D1BA87F}" type="presParOf" srcId="{3B831622-770A-47F4-8B68-9006683875BC}" destId="{60915592-7E50-405E-AE82-EFCF2DE1378D}" srcOrd="1" destOrd="0" presId="urn:microsoft.com/office/officeart/2005/8/layout/hierarchy1"/>
    <dgm:cxn modelId="{CEACF2DA-C6C9-479E-994A-C07F0A39AC92}" type="presParOf" srcId="{60915592-7E50-405E-AE82-EFCF2DE1378D}" destId="{2C7130CC-4345-4276-90E0-4E096CECE9C0}" srcOrd="0" destOrd="0" presId="urn:microsoft.com/office/officeart/2005/8/layout/hierarchy1"/>
    <dgm:cxn modelId="{3B56BEA0-6ADB-482D-935C-5431AD8054E6}" type="presParOf" srcId="{2C7130CC-4345-4276-90E0-4E096CECE9C0}" destId="{02D1EB7E-3CD7-4FFA-96D6-5CF2362E5147}" srcOrd="0" destOrd="0" presId="urn:microsoft.com/office/officeart/2005/8/layout/hierarchy1"/>
    <dgm:cxn modelId="{353A1C63-0C49-4F02-BB04-2B66949BDF36}" type="presParOf" srcId="{2C7130CC-4345-4276-90E0-4E096CECE9C0}" destId="{3A7381CE-260F-4B51-8C4D-3DDBEE26100B}" srcOrd="1" destOrd="0" presId="urn:microsoft.com/office/officeart/2005/8/layout/hierarchy1"/>
    <dgm:cxn modelId="{E5B271B3-9341-4ACC-8C06-63D6FAC9D2E9}" type="presParOf" srcId="{60915592-7E50-405E-AE82-EFCF2DE1378D}" destId="{ABF74B01-5390-4056-9F09-44DBC16310E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1219200"/>
            <a:ext cx="8305800" cy="40386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ভাষা শহিদদের কথা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k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9491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6248400"/>
            <a:ext cx="3810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শহিদ বরকত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597" t="32292" r="25037" b="32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295400"/>
            <a:ext cx="8153400" cy="4191000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কারা ভাষার জন্য মিছিল করেছিল?</a:t>
            </a:r>
          </a:p>
          <a:p>
            <a:pPr>
              <a:buFont typeface="Wingdings" pitchFamily="2" charset="2"/>
              <a:buChar char="q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কারা বাঙ্গালীর মুখের ভাষা কেড়ে নিতে চেয়েছিল?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ভাষাশহিদ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576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মিছিল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সম্ভব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181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 হবার বা করার সম্ভাবনা আছে।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810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শোভাযাত্রা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2362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যারা ভাষার জন্য জীবন দিয়েছেন।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762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নতুন শব্দের অর্থ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219200"/>
            <a:ext cx="25146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590800"/>
            <a:ext cx="609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114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638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ম্ভ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38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বন্ধু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সম্ভব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514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আব্বা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2590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590800"/>
            <a:ext cx="609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114800"/>
            <a:ext cx="609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5638800"/>
            <a:ext cx="6858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2590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আব্বা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4114800"/>
            <a:ext cx="609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5638800"/>
            <a:ext cx="609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5486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অসম্ভব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4038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বন্ধ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971800" y="304800"/>
            <a:ext cx="3733800" cy="1295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একক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কাজ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048000"/>
            <a:ext cx="8382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1295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4191000"/>
            <a:ext cx="8382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486400"/>
            <a:ext cx="8382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ম্ভ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09800"/>
            <a:ext cx="82296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7391400" cy="584775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এবার আমরা পাঁচটি ভাগে ভাগ হয়ে নিচের কাজটি করব...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371600" y="2133600"/>
          <a:ext cx="6477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371600"/>
            <a:ext cx="7696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-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254728" cy="682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066800" y="1371600"/>
            <a:ext cx="7848600" cy="533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3352800"/>
            <a:ext cx="5257800" cy="2308324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তৌহিদু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 ইসলাম রাজ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মজিদপুর দয়হাটা সরকারি প্রাথমিক বিদ্যালয়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শ্রীনিগর,মুন্সীগঞ্জ।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5000" y="457200"/>
            <a:ext cx="5410200" cy="1447800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762000"/>
            <a:ext cx="7924800" cy="50292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শ্রেণিঃ৩য়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পাঠ্যাংশঃমিছিল বের হল............মারা গেলেন।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 ২১-০১-২০২০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7010400" cy="4708981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শিখনফল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 বর্ণ ও যুক্তবর্ন সহযোগে তৈরি শব্দ শুনে স্পস্ট ও শুদ্ধভাবে বলতে 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 যুক্তবর্ন দিয়ে গঠিত শব্দ স্পস্ট ও শুদ্ধভাবে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 যুক্তব্যঞ্জন স্পস্ত ও শুদ্ধ উচ্চারনে পড়তে 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 যুক্তব্যঞ্জন ভেঙ্গে লিখতে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81344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" y="0"/>
            <a:ext cx="9098281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050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990600"/>
            <a:ext cx="4114800" cy="707886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226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Touhidul Islam Raj</dc:creator>
  <cp:lastModifiedBy>IMD</cp:lastModifiedBy>
  <cp:revision>82</cp:revision>
  <dcterms:created xsi:type="dcterms:W3CDTF">2006-08-16T00:00:00Z</dcterms:created>
  <dcterms:modified xsi:type="dcterms:W3CDTF">2020-01-24T03:43:35Z</dcterms:modified>
</cp:coreProperties>
</file>