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B0CC-2DCB-47F5-BA8D-05BB4C53CBB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EACA-76E9-4B02-9476-2CE892D7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শুভেছ</a:t>
            </a:r>
            <a:endParaRPr 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952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শিক্ষকপরিচিতি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133600"/>
            <a:ext cx="4724400" cy="45858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বিষয়ঃইসলাম ও 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নৈতিক  শিক্ষা</a:t>
            </a: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শ্রেনীঃ 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ঃ   প্রথম</a:t>
            </a: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আকাইদ   ও নৈতিক  জীবন ।</a:t>
            </a: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সমায়ঃ ৪৫  মিনিট </a:t>
            </a: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তারিখঃ১৯\১২\২০১৯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bn-BD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953000" y="2286000"/>
            <a:ext cx="45719" cy="243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057400"/>
            <a:ext cx="472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মোঃআব্দুল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মতিন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সিনিয়ার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রঘুনাথপুর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গঞ্জ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দিনাজ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ফোন   নং ০১৮২৩-৩৮৫৭২৩</a:t>
            </a:r>
          </a:p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ইমেলঃ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abmatin1977@gmail.com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bn-BD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ফল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7432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১।আকাইদ কি  তা  বলতে 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২।আকাইদ সমর্ম্পকে ব্যাখা  করতে পরবে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আকাইদ  সমর্ম্পকে  জ্ঞানলাভ করতে পরবে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 ইসলামরে  মুল  ভিত্তি  কী  এই সমর্ম্পকে  তিনটি বাখ্য  লিখ  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1"/>
            <a:ext cx="5257800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endParaRPr lang="bn-BD" sz="8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7244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  আকাইদ  শব্দের   অর্থে  কী 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90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743200"/>
            <a:ext cx="6324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১।আকাইদ শব্দেরে  অর্থ  কি?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২।ইসলামের  সর্ব প্রথম বিষয়  কি?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৩।আকাইদ এর এক বচন কি?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বাড়ীর  কাজ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আকাইদ এর  গুরুত্ব   লিখ 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h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133600"/>
            <a:ext cx="4038600" cy="4449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sazzad</cp:lastModifiedBy>
  <cp:revision>59</cp:revision>
  <dcterms:created xsi:type="dcterms:W3CDTF">2019-06-18T16:08:23Z</dcterms:created>
  <dcterms:modified xsi:type="dcterms:W3CDTF">2020-01-24T11:52:45Z</dcterms:modified>
</cp:coreProperties>
</file>