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8ECB-9C1C-4594-A73D-71BBA3B2B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BFFAC-E479-43F9-9CA2-E1CDCADF5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A65B0-79E8-4AB0-A6D7-C4900BCE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6B6-596B-4DB8-99F8-DEE35E588865}" type="datetimeFigureOut">
              <a:rPr lang="en-GB" smtClean="0"/>
              <a:t>24/01/20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E0158-975A-48F8-A038-A6F66CD8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70F6B-6A36-4B70-8719-434FC77A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21C3-3390-4B18-BED9-D3929B7DD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1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2694-092D-48BF-AB60-021EE29D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01357-DB28-4BA3-8C4B-6DE5A6C4E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6F01B-6D31-498D-9434-66E2DB2B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6B6-596B-4DB8-99F8-DEE35E588865}" type="datetimeFigureOut">
              <a:rPr lang="en-GB" smtClean="0"/>
              <a:t>24/01/20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A6F2F-AC35-4589-A2A8-9D526AD0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1C568-FDCD-44C6-8BDC-EA33C6C1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21C3-3390-4B18-BED9-D3929B7DD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9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491CD-7EC2-44EA-BEC7-9D179BD30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4A42B-DB8C-449A-B65D-D475B4B54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0083F-93C7-418A-9500-D81C38BB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6B6-596B-4DB8-99F8-DEE35E588865}" type="datetimeFigureOut">
              <a:rPr lang="en-GB" smtClean="0"/>
              <a:t>24/01/20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ED1BE-5E7F-4A91-9FDC-F18A1B00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F7BE1-C73F-4030-B166-CF13A16A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21C3-3390-4B18-BED9-D3929B7DD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94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FE88-E483-4980-8078-835AE87D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E0D9D-2FA5-4FFF-BEB8-942CEEE11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B7B10-4601-4427-BC4A-FED24D8C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6B6-596B-4DB8-99F8-DEE35E588865}" type="datetimeFigureOut">
              <a:rPr lang="en-GB" smtClean="0"/>
              <a:t>24/01/20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4F834-5DBB-440D-951C-EDE4FE65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C0FB8-421D-4B11-83A0-36C23738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21C3-3390-4B18-BED9-D3929B7DD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10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0662-E4BC-40AE-8AE0-B306BE3D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E75D4-2FA1-4416-BAE9-1BBEAF97D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DBF2-27BC-45B7-B6CD-8E855D53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6B6-596B-4DB8-99F8-DEE35E588865}" type="datetimeFigureOut">
              <a:rPr lang="en-GB" smtClean="0"/>
              <a:t>24/01/20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A9BDD-2BF1-4B49-978E-7FEF793E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08A93-8300-48A5-AB49-5CCC0163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21C3-3390-4B18-BED9-D3929B7DD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9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8C253-050D-4EEB-BB11-0FD3FB93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5969C-94FA-48EC-A685-3337AFBB0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EB070-0537-415D-AD53-7A42BEA59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C224D-3C0C-4469-924E-337D01D1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6B6-596B-4DB8-99F8-DEE35E588865}" type="datetimeFigureOut">
              <a:rPr lang="en-GB" smtClean="0"/>
              <a:t>24/01/20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BF3DB-9901-45BD-A60A-263C76398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11EB5-4AAB-4493-8575-372D229B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21C3-3390-4B18-BED9-D3929B7DD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8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65CF-2011-445C-A81E-12699273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870C9-46DE-4688-9AAD-C572A660D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417E8-980C-4FEC-82C5-58DA0C402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A4581-0BF1-437C-91BB-AC705CF4D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7E391-A3C2-4551-B555-7FFD4654A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D33D93-C649-4383-AD98-9A7CA4A8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6B6-596B-4DB8-99F8-DEE35E588865}" type="datetimeFigureOut">
              <a:rPr lang="en-GB" smtClean="0"/>
              <a:t>24/01/20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418DFD-4C84-48A7-A13E-95DAED70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BAB24B-F1D2-4760-ADAD-80BCDBCE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21C3-3390-4B18-BED9-D3929B7DD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17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17F3-4BD0-4A6E-8A56-2FB0D346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90D67-17DC-4925-92E9-FBD56F6C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6B6-596B-4DB8-99F8-DEE35E588865}" type="datetimeFigureOut">
              <a:rPr lang="en-GB" smtClean="0"/>
              <a:t>24/01/20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29A9F-69B5-485A-9835-FD65879E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6C613-1865-4E40-ABC0-77FC366F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21C3-3390-4B18-BED9-D3929B7DD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9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71E881-012F-4642-8C41-F4AEEBFF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6B6-596B-4DB8-99F8-DEE35E588865}" type="datetimeFigureOut">
              <a:rPr lang="en-GB" smtClean="0"/>
              <a:t>24/01/20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DBCFE-27FF-4E99-8FF8-304D06F6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48A52-5135-4FC2-8091-5CF7EE77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21C3-3390-4B18-BED9-D3929B7DD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4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E4750-1D57-4A26-8D3E-2CCB836F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4336B-5DE4-4145-AFE8-7B855082F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217EE-6C8C-4471-B305-9C9F2041C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E27B3-590D-4A48-BFE4-6CDB40D2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6B6-596B-4DB8-99F8-DEE35E588865}" type="datetimeFigureOut">
              <a:rPr lang="en-GB" smtClean="0"/>
              <a:t>24/01/20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81161-EA7B-44A4-A953-9C55FC95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84FF7-5210-405E-95EF-D5ECDFA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21C3-3390-4B18-BED9-D3929B7DD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5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9501-90E8-48AD-8656-E79F6717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AF71B-1582-48D5-8922-1F131EDC9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4FB02-5E10-4583-9F91-5A2C5EC4C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390AE-620F-4277-B283-43DF6D8E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6B6-596B-4DB8-99F8-DEE35E588865}" type="datetimeFigureOut">
              <a:rPr lang="en-GB" smtClean="0"/>
              <a:t>24/01/20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F406D-BA23-4A6C-9E33-5C3894552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00273-69B1-4C8D-B68A-FAFA3D98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21C3-3390-4B18-BED9-D3929B7DD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15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E1208-DE73-49FF-938F-493E0020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80186-2A6C-40D8-A089-2CED4660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CD340-8FA3-4C80-8B56-7EAFBB0FA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B6B6-596B-4DB8-99F8-DEE35E588865}" type="datetimeFigureOut">
              <a:rPr lang="en-GB" smtClean="0"/>
              <a:t>24/01/20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B0602-7AC0-41CB-83DD-AD709BE72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83C5E-F029-4234-9141-330C67849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21C3-3390-4B18-BED9-D3929B7DD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17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D630C95-B8C6-4F16-B8FF-0F4E565C6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6" b="34037"/>
          <a:stretch/>
        </p:blipFill>
        <p:spPr>
          <a:xfrm>
            <a:off x="375202" y="401155"/>
            <a:ext cx="6710565" cy="132343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B87023A-9599-4049-8E55-2DA1040D1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810" y="446927"/>
            <a:ext cx="2807597" cy="16187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4AAB1-EF4F-4F50-84BE-C141C16CC7DD}"/>
              </a:ext>
            </a:extLst>
          </p:cNvPr>
          <p:cNvSpPr txBox="1"/>
          <p:nvPr/>
        </p:nvSpPr>
        <p:spPr>
          <a:xfrm>
            <a:off x="628073" y="2369950"/>
            <a:ext cx="11419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939C8D-D735-4982-A9D9-6A9C0960B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53" y="3535797"/>
            <a:ext cx="2085100" cy="2596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0DF8D8-AA03-4BD4-B0B0-543AF27CB323}"/>
              </a:ext>
            </a:extLst>
          </p:cNvPr>
          <p:cNvSpPr txBox="1"/>
          <p:nvPr/>
        </p:nvSpPr>
        <p:spPr>
          <a:xfrm>
            <a:off x="8852452" y="6162359"/>
            <a:ext cx="278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ইমরান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B3874D7-D800-4F3C-9C4E-96BF199FBD0A}"/>
              </a:ext>
            </a:extLst>
          </p:cNvPr>
          <p:cNvSpPr/>
          <p:nvPr/>
        </p:nvSpPr>
        <p:spPr>
          <a:xfrm>
            <a:off x="1486525" y="19487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1C304-58C9-4B47-B72F-ECE806BDEC86}"/>
              </a:ext>
            </a:extLst>
          </p:cNvPr>
          <p:cNvSpPr txBox="1"/>
          <p:nvPr/>
        </p:nvSpPr>
        <p:spPr>
          <a:xfrm>
            <a:off x="451660" y="5422687"/>
            <a:ext cx="11288680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সুরক্ষায়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A78CC-C576-4A45-B269-655870AB6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82" y="1303095"/>
            <a:ext cx="6955436" cy="391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48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B3874D7-D800-4F3C-9C4E-96BF199FBD0A}"/>
              </a:ext>
            </a:extLst>
          </p:cNvPr>
          <p:cNvSpPr/>
          <p:nvPr/>
        </p:nvSpPr>
        <p:spPr>
          <a:xfrm>
            <a:off x="1486525" y="19487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01A39-FB91-43D7-B198-1E174E9DE369}"/>
              </a:ext>
            </a:extLst>
          </p:cNvPr>
          <p:cNvSpPr txBox="1"/>
          <p:nvPr/>
        </p:nvSpPr>
        <p:spPr>
          <a:xfrm>
            <a:off x="451660" y="5242807"/>
            <a:ext cx="1128868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বিদ্যালয়মুখী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D9E92-8221-4CFF-98F0-BEF118BFA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11" y="1228145"/>
            <a:ext cx="6993579" cy="3786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60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B3874D7-D800-4F3C-9C4E-96BF199FBD0A}"/>
              </a:ext>
            </a:extLst>
          </p:cNvPr>
          <p:cNvSpPr/>
          <p:nvPr/>
        </p:nvSpPr>
        <p:spPr>
          <a:xfrm>
            <a:off x="1486525" y="19487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AD304-268C-44C4-81CD-9FE8F4C1E756}"/>
              </a:ext>
            </a:extLst>
          </p:cNvPr>
          <p:cNvSpPr txBox="1"/>
          <p:nvPr/>
        </p:nvSpPr>
        <p:spPr>
          <a:xfrm>
            <a:off x="451660" y="5242807"/>
            <a:ext cx="11288680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D54BA-3A3F-41F8-8BC3-B83D32E92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95" y="1299883"/>
            <a:ext cx="7300210" cy="3791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83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B3874D7-D800-4F3C-9C4E-96BF199FBD0A}"/>
              </a:ext>
            </a:extLst>
          </p:cNvPr>
          <p:cNvSpPr/>
          <p:nvPr/>
        </p:nvSpPr>
        <p:spPr>
          <a:xfrm>
            <a:off x="1486525" y="19487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06ED7-597B-4BFD-9BEB-4FDEC337BAF0}"/>
              </a:ext>
            </a:extLst>
          </p:cNvPr>
          <p:cNvSpPr txBox="1"/>
          <p:nvPr/>
        </p:nvSpPr>
        <p:spPr>
          <a:xfrm>
            <a:off x="451660" y="5242807"/>
            <a:ext cx="1128868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পাঠদানে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মিডডে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027AD3-F6E6-4DF4-8D68-5F22207A4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07" y="1231638"/>
            <a:ext cx="5788786" cy="3851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051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B3874D7-D800-4F3C-9C4E-96BF199FBD0A}"/>
              </a:ext>
            </a:extLst>
          </p:cNvPr>
          <p:cNvSpPr/>
          <p:nvPr/>
        </p:nvSpPr>
        <p:spPr>
          <a:xfrm>
            <a:off x="1486525" y="19487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25595-8979-4642-85AE-9769F9135083}"/>
              </a:ext>
            </a:extLst>
          </p:cNvPr>
          <p:cNvSpPr txBox="1"/>
          <p:nvPr/>
        </p:nvSpPr>
        <p:spPr>
          <a:xfrm>
            <a:off x="451660" y="5242807"/>
            <a:ext cx="1128868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8D908-232F-41A1-A52C-0CA49D850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97" y="1229558"/>
            <a:ext cx="6086007" cy="3907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701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B3874D7-D800-4F3C-9C4E-96BF199FBD0A}"/>
              </a:ext>
            </a:extLst>
          </p:cNvPr>
          <p:cNvSpPr/>
          <p:nvPr/>
        </p:nvSpPr>
        <p:spPr>
          <a:xfrm>
            <a:off x="1486525" y="19487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877E5-448D-4C66-94A6-410021C49845}"/>
              </a:ext>
            </a:extLst>
          </p:cNvPr>
          <p:cNvSpPr txBox="1"/>
          <p:nvPr/>
        </p:nvSpPr>
        <p:spPr>
          <a:xfrm>
            <a:off x="451660" y="5242807"/>
            <a:ext cx="1128868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B4164-83F0-40DF-8D70-23CBD721E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77" y="1239422"/>
            <a:ext cx="6483246" cy="3906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052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B3874D7-D800-4F3C-9C4E-96BF199FBD0A}"/>
              </a:ext>
            </a:extLst>
          </p:cNvPr>
          <p:cNvSpPr/>
          <p:nvPr/>
        </p:nvSpPr>
        <p:spPr>
          <a:xfrm>
            <a:off x="1486525" y="19487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877E5-448D-4C66-94A6-410021C49845}"/>
              </a:ext>
            </a:extLst>
          </p:cNvPr>
          <p:cNvSpPr txBox="1"/>
          <p:nvPr/>
        </p:nvSpPr>
        <p:spPr>
          <a:xfrm>
            <a:off x="451660" y="5242807"/>
            <a:ext cx="11288680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B4164-83F0-40DF-8D70-23CBD721E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77" y="1305361"/>
            <a:ext cx="6483246" cy="3735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165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B3874D7-D800-4F3C-9C4E-96BF199FBD0A}"/>
              </a:ext>
            </a:extLst>
          </p:cNvPr>
          <p:cNvSpPr/>
          <p:nvPr/>
        </p:nvSpPr>
        <p:spPr>
          <a:xfrm>
            <a:off x="1486525" y="19487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877E5-448D-4C66-94A6-410021C49845}"/>
              </a:ext>
            </a:extLst>
          </p:cNvPr>
          <p:cNvSpPr txBox="1"/>
          <p:nvPr/>
        </p:nvSpPr>
        <p:spPr>
          <a:xfrm>
            <a:off x="451660" y="5242807"/>
            <a:ext cx="1128868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৬৩৮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শিউর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উপবৃত্তির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B4164-83F0-40DF-8D70-23CBD721E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61" y="1239422"/>
            <a:ext cx="6585678" cy="3906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3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B3874D7-D800-4F3C-9C4E-96BF199FBD0A}"/>
              </a:ext>
            </a:extLst>
          </p:cNvPr>
          <p:cNvSpPr/>
          <p:nvPr/>
        </p:nvSpPr>
        <p:spPr>
          <a:xfrm>
            <a:off x="1486525" y="19487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877E5-448D-4C66-94A6-410021C49845}"/>
              </a:ext>
            </a:extLst>
          </p:cNvPr>
          <p:cNvSpPr txBox="1"/>
          <p:nvPr/>
        </p:nvSpPr>
        <p:spPr>
          <a:xfrm>
            <a:off x="451660" y="5242807"/>
            <a:ext cx="1128868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বাউন্ডারী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B4164-83F0-40DF-8D70-23CBD721E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21" y="1269485"/>
            <a:ext cx="6744559" cy="381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193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B3874D7-D800-4F3C-9C4E-96BF199FBD0A}"/>
              </a:ext>
            </a:extLst>
          </p:cNvPr>
          <p:cNvSpPr/>
          <p:nvPr/>
        </p:nvSpPr>
        <p:spPr>
          <a:xfrm>
            <a:off x="1486525" y="19487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877E5-448D-4C66-94A6-410021C49845}"/>
              </a:ext>
            </a:extLst>
          </p:cNvPr>
          <p:cNvSpPr txBox="1"/>
          <p:nvPr/>
        </p:nvSpPr>
        <p:spPr>
          <a:xfrm>
            <a:off x="451660" y="5242807"/>
            <a:ext cx="11288680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১৫০০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B4164-83F0-40DF-8D70-23CBD721E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21" y="1274529"/>
            <a:ext cx="6744559" cy="3792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83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4FF0C85-EFA5-42EE-92B4-F6E9A4C224ED}"/>
              </a:ext>
            </a:extLst>
          </p:cNvPr>
          <p:cNvSpPr/>
          <p:nvPr/>
        </p:nvSpPr>
        <p:spPr>
          <a:xfrm>
            <a:off x="1486525" y="25483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5F364-50CB-4021-90DB-0ABFAF458952}"/>
              </a:ext>
            </a:extLst>
          </p:cNvPr>
          <p:cNvSpPr txBox="1"/>
          <p:nvPr/>
        </p:nvSpPr>
        <p:spPr>
          <a:xfrm>
            <a:off x="451660" y="5017957"/>
            <a:ext cx="1128868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মানসম্মত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পিইডিপি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পিইডিপি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পিইডিপি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365674-4C95-4148-A816-D2C940941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54243"/>
            <a:ext cx="4572000" cy="37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48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B3874D7-D800-4F3C-9C4E-96BF199FBD0A}"/>
              </a:ext>
            </a:extLst>
          </p:cNvPr>
          <p:cNvSpPr/>
          <p:nvPr/>
        </p:nvSpPr>
        <p:spPr>
          <a:xfrm>
            <a:off x="1486525" y="19487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877E5-448D-4C66-94A6-410021C49845}"/>
              </a:ext>
            </a:extLst>
          </p:cNvPr>
          <p:cNvSpPr txBox="1"/>
          <p:nvPr/>
        </p:nvSpPr>
        <p:spPr>
          <a:xfrm>
            <a:off x="451660" y="5242807"/>
            <a:ext cx="1128868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২০০৯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B4164-83F0-40DF-8D70-23CBD721E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398" y="1274529"/>
            <a:ext cx="6317204" cy="3792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318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B3874D7-D800-4F3C-9C4E-96BF199FBD0A}"/>
              </a:ext>
            </a:extLst>
          </p:cNvPr>
          <p:cNvSpPr/>
          <p:nvPr/>
        </p:nvSpPr>
        <p:spPr>
          <a:xfrm>
            <a:off x="1486525" y="19487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877E5-448D-4C66-94A6-410021C49845}"/>
              </a:ext>
            </a:extLst>
          </p:cNvPr>
          <p:cNvSpPr txBox="1"/>
          <p:nvPr/>
        </p:nvSpPr>
        <p:spPr>
          <a:xfrm>
            <a:off x="451660" y="5242807"/>
            <a:ext cx="1128868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৩৭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দপ্তরী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প্রহরী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B4164-83F0-40DF-8D70-23CBD721E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6" b="22131"/>
          <a:stretch/>
        </p:blipFill>
        <p:spPr>
          <a:xfrm>
            <a:off x="3323706" y="1299883"/>
            <a:ext cx="5544588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923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D630C95-B8C6-4F16-B8FF-0F4E565C6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6" b="34037"/>
          <a:stretch/>
        </p:blipFill>
        <p:spPr>
          <a:xfrm>
            <a:off x="375202" y="401155"/>
            <a:ext cx="6710565" cy="132343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70C7ACD-8AE8-4E70-B035-1270ADD3977A}"/>
              </a:ext>
            </a:extLst>
          </p:cNvPr>
          <p:cNvSpPr txBox="1"/>
          <p:nvPr/>
        </p:nvSpPr>
        <p:spPr>
          <a:xfrm>
            <a:off x="375202" y="2183719"/>
            <a:ext cx="1136622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baseline="-25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8000" b="1" baseline="-25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baseline="-25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8000" b="1" baseline="-25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baseline="-25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গড়বো</a:t>
            </a:r>
            <a:r>
              <a:rPr lang="en-US" sz="8000" b="1" baseline="-25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baseline="-25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8000" b="1" baseline="-25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8000" b="1" baseline="-25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8000" b="1" baseline="-25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baseline="-25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হাসিনার</a:t>
            </a:r>
            <a:r>
              <a:rPr lang="en-US" sz="8000" b="1" baseline="-25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baseline="-25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GB" sz="8000" b="1" baseline="-25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87023A-9599-4049-8E55-2DA1040D1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810" y="446927"/>
            <a:ext cx="2807597" cy="16187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6B17EF-17E8-4D06-BBD3-CBC409A2BBB4}"/>
              </a:ext>
            </a:extLst>
          </p:cNvPr>
          <p:cNvSpPr txBox="1"/>
          <p:nvPr/>
        </p:nvSpPr>
        <p:spPr>
          <a:xfrm>
            <a:off x="1585705" y="3860133"/>
            <a:ext cx="89452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CEA4D6A9-036D-4AC7-8284-32F821A58D96}"/>
              </a:ext>
            </a:extLst>
          </p:cNvPr>
          <p:cNvSpPr/>
          <p:nvPr/>
        </p:nvSpPr>
        <p:spPr>
          <a:xfrm>
            <a:off x="1486525" y="17988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E3B96E-B180-47AF-8D13-2B263E39583D}"/>
              </a:ext>
            </a:extLst>
          </p:cNvPr>
          <p:cNvSpPr txBox="1"/>
          <p:nvPr/>
        </p:nvSpPr>
        <p:spPr>
          <a:xfrm>
            <a:off x="451660" y="5017957"/>
            <a:ext cx="1128868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ঐকান্তিক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4C60F-A87A-4057-AEE9-127390817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15" y="1208087"/>
            <a:ext cx="5836971" cy="3708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97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2830B609-741E-4673-9D4E-8A08ED7D9434}"/>
              </a:ext>
            </a:extLst>
          </p:cNvPr>
          <p:cNvSpPr/>
          <p:nvPr/>
        </p:nvSpPr>
        <p:spPr>
          <a:xfrm>
            <a:off x="1486525" y="25483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9B30C-03F8-4503-AF37-AA84412D1CF9}"/>
              </a:ext>
            </a:extLst>
          </p:cNvPr>
          <p:cNvSpPr txBox="1"/>
          <p:nvPr/>
        </p:nvSpPr>
        <p:spPr>
          <a:xfrm>
            <a:off x="451660" y="5242807"/>
            <a:ext cx="1128868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5422D-DEDB-4107-84A2-F58BA4881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94" y="1304510"/>
            <a:ext cx="7397612" cy="3841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439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F1519431-1453-4E0A-9403-59307958025D}"/>
              </a:ext>
            </a:extLst>
          </p:cNvPr>
          <p:cNvSpPr/>
          <p:nvPr/>
        </p:nvSpPr>
        <p:spPr>
          <a:xfrm>
            <a:off x="1486525" y="25483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3D158-E3F7-427B-BE06-6B017B0D1B0B}"/>
              </a:ext>
            </a:extLst>
          </p:cNvPr>
          <p:cNvSpPr txBox="1"/>
          <p:nvPr/>
        </p:nvSpPr>
        <p:spPr>
          <a:xfrm>
            <a:off x="451660" y="5242807"/>
            <a:ext cx="1128868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২০১৩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২৬১৯৩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আরেকধাপ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A3D87-03D6-490C-95D7-61FD173D9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74" y="1288105"/>
            <a:ext cx="5506852" cy="3773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65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2B6F2C85-6526-44A7-B975-9A87C604BCCD}"/>
              </a:ext>
            </a:extLst>
          </p:cNvPr>
          <p:cNvSpPr/>
          <p:nvPr/>
        </p:nvSpPr>
        <p:spPr>
          <a:xfrm>
            <a:off x="1486525" y="25483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487CAF-C267-450C-9EFB-0835D11D49B6}"/>
              </a:ext>
            </a:extLst>
          </p:cNvPr>
          <p:cNvSpPr txBox="1"/>
          <p:nvPr/>
        </p:nvSpPr>
        <p:spPr>
          <a:xfrm>
            <a:off x="451660" y="5242807"/>
            <a:ext cx="11288680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১৩০১০০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ED52A-EE7C-4AE7-8A38-C8DC911FD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18" y="1419804"/>
            <a:ext cx="5705164" cy="3642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710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4B5BEC3D-94E7-40D1-9AEE-33A97A17BD76}"/>
              </a:ext>
            </a:extLst>
          </p:cNvPr>
          <p:cNvSpPr/>
          <p:nvPr/>
        </p:nvSpPr>
        <p:spPr>
          <a:xfrm>
            <a:off x="1486525" y="25483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1DF76D-6D41-4E7E-859E-F63FE810C29F}"/>
              </a:ext>
            </a:extLst>
          </p:cNvPr>
          <p:cNvSpPr txBox="1"/>
          <p:nvPr/>
        </p:nvSpPr>
        <p:spPr>
          <a:xfrm>
            <a:off x="451660" y="5242807"/>
            <a:ext cx="1128868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বিসিএস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৮৯৮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মাইলফলক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034B3-9AFF-4CEA-A91D-43C81B127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38" y="1364856"/>
            <a:ext cx="5771525" cy="36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A31235DF-5154-4E97-B81C-B1EE9DB7EB97}"/>
              </a:ext>
            </a:extLst>
          </p:cNvPr>
          <p:cNvSpPr/>
          <p:nvPr/>
        </p:nvSpPr>
        <p:spPr>
          <a:xfrm>
            <a:off x="1486525" y="19487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081561-FA25-46B7-8890-D427F4C2BA97}"/>
              </a:ext>
            </a:extLst>
          </p:cNvPr>
          <p:cNvSpPr txBox="1"/>
          <p:nvPr/>
        </p:nvSpPr>
        <p:spPr>
          <a:xfrm>
            <a:off x="451660" y="5242807"/>
            <a:ext cx="1128868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1B719-6630-439E-9836-585116A4E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 r="7761"/>
          <a:stretch/>
        </p:blipFill>
        <p:spPr>
          <a:xfrm>
            <a:off x="3210393" y="1215469"/>
            <a:ext cx="5771214" cy="3906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76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E81A84-41E6-46F1-8F4F-48AEE7D194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4C406-CE35-4073-A440-916D58CFF4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9D325-6376-4E59-AD13-2FA8E182375C}"/>
                </a:ext>
              </a:extLst>
            </p:cNvPr>
            <p:cNvSpPr/>
            <p:nvPr/>
          </p:nvSpPr>
          <p:spPr>
            <a:xfrm>
              <a:off x="59636" y="46384"/>
              <a:ext cx="12060000" cy="6768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5D426-1D2F-4F5B-9085-A62359BAB227}"/>
                </a:ext>
              </a:extLst>
            </p:cNvPr>
            <p:cNvSpPr/>
            <p:nvPr/>
          </p:nvSpPr>
          <p:spPr>
            <a:xfrm>
              <a:off x="131306" y="123135"/>
              <a:ext cx="11916000" cy="66240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9D4804C6-FCC6-4A96-B565-3EA9D3541B7C}"/>
              </a:ext>
            </a:extLst>
          </p:cNvPr>
          <p:cNvSpPr/>
          <p:nvPr/>
        </p:nvSpPr>
        <p:spPr>
          <a:xfrm>
            <a:off x="1486525" y="254833"/>
            <a:ext cx="921895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ৃহিত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03958-0CE9-4075-B794-0AA5BDA1FFA6}"/>
              </a:ext>
            </a:extLst>
          </p:cNvPr>
          <p:cNvSpPr txBox="1"/>
          <p:nvPr/>
        </p:nvSpPr>
        <p:spPr>
          <a:xfrm>
            <a:off x="451660" y="5242807"/>
            <a:ext cx="1128868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অবকাঠামোগত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স্লিপ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বরাদ্দ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0FE23-4D91-4004-8BAF-1AC5013D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7" y="1273115"/>
            <a:ext cx="6584047" cy="381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971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886</Words>
  <Application>Microsoft Office PowerPoint</Application>
  <PresentationFormat>Widescreen</PresentationFormat>
  <Paragraphs>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emran hossen</dc:creator>
  <cp:lastModifiedBy>emran hossen</cp:lastModifiedBy>
  <cp:revision>26</cp:revision>
  <dcterms:created xsi:type="dcterms:W3CDTF">2020-01-23T12:54:40Z</dcterms:created>
  <dcterms:modified xsi:type="dcterms:W3CDTF">2020-01-25T12:25:25Z</dcterms:modified>
</cp:coreProperties>
</file>