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6" r:id="rId3"/>
    <p:sldId id="258" r:id="rId4"/>
    <p:sldId id="259" r:id="rId5"/>
    <p:sldId id="260" r:id="rId6"/>
    <p:sldId id="257" r:id="rId7"/>
    <p:sldId id="261" r:id="rId8"/>
    <p:sldId id="262" r:id="rId9"/>
    <p:sldId id="263" r:id="rId10"/>
    <p:sldId id="264" r:id="rId11"/>
    <p:sldId id="265" r:id="rId12"/>
    <p:sldId id="277" r:id="rId13"/>
    <p:sldId id="266" r:id="rId14"/>
    <p:sldId id="269" r:id="rId15"/>
    <p:sldId id="267" r:id="rId16"/>
    <p:sldId id="268" r:id="rId17"/>
    <p:sldId id="270" r:id="rId18"/>
    <p:sldId id="271" r:id="rId19"/>
    <p:sldId id="272" r:id="rId20"/>
  </p:sldIdLst>
  <p:sldSz cx="100584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8" d="100"/>
          <a:sy n="68" d="100"/>
        </p:scale>
        <p:origin x="12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197187"/>
            <a:ext cx="8549640" cy="2546773"/>
          </a:xfrm>
        </p:spPr>
        <p:txBody>
          <a:bodyPr anchor="b"/>
          <a:lstStyle>
            <a:lvl1pPr algn="ctr">
              <a:defRPr sz="6400"/>
            </a:lvl1pPr>
          </a:lstStyle>
          <a:p>
            <a:r>
              <a:rPr lang="en-US"/>
              <a:t>Click to edit Master title style</a:t>
            </a:r>
            <a:endParaRPr lang="en-US" dirty="0"/>
          </a:p>
        </p:txBody>
      </p:sp>
      <p:sp>
        <p:nvSpPr>
          <p:cNvPr id="3" name="Subtitle 2"/>
          <p:cNvSpPr>
            <a:spLocks noGrp="1"/>
          </p:cNvSpPr>
          <p:nvPr>
            <p:ph type="subTitle" idx="1"/>
          </p:nvPr>
        </p:nvSpPr>
        <p:spPr>
          <a:xfrm>
            <a:off x="1257300" y="3842174"/>
            <a:ext cx="75438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C8A1C2-AF5E-4FD3-8581-0E20550E4E05}"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0D0C5-92C7-4373-8918-8DE029963E8C}" type="slidenum">
              <a:rPr lang="en-US" smtClean="0"/>
              <a:t>‹#›</a:t>
            </a:fld>
            <a:endParaRPr lang="en-US"/>
          </a:p>
        </p:txBody>
      </p:sp>
    </p:spTree>
    <p:extLst>
      <p:ext uri="{BB962C8B-B14F-4D97-AF65-F5344CB8AC3E}">
        <p14:creationId xmlns:p14="http://schemas.microsoft.com/office/powerpoint/2010/main" val="39315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C8A1C2-AF5E-4FD3-8581-0E20550E4E05}"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0D0C5-92C7-4373-8918-8DE029963E8C}" type="slidenum">
              <a:rPr lang="en-US" smtClean="0"/>
              <a:t>‹#›</a:t>
            </a:fld>
            <a:endParaRPr lang="en-US"/>
          </a:p>
        </p:txBody>
      </p:sp>
    </p:spTree>
    <p:extLst>
      <p:ext uri="{BB962C8B-B14F-4D97-AF65-F5344CB8AC3E}">
        <p14:creationId xmlns:p14="http://schemas.microsoft.com/office/powerpoint/2010/main" val="2847027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389467"/>
            <a:ext cx="2168843"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389467"/>
            <a:ext cx="6380798"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C8A1C2-AF5E-4FD3-8581-0E20550E4E05}"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0D0C5-92C7-4373-8918-8DE029963E8C}" type="slidenum">
              <a:rPr lang="en-US" smtClean="0"/>
              <a:t>‹#›</a:t>
            </a:fld>
            <a:endParaRPr lang="en-US"/>
          </a:p>
        </p:txBody>
      </p:sp>
    </p:spTree>
    <p:extLst>
      <p:ext uri="{BB962C8B-B14F-4D97-AF65-F5344CB8AC3E}">
        <p14:creationId xmlns:p14="http://schemas.microsoft.com/office/powerpoint/2010/main" val="231542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C8A1C2-AF5E-4FD3-8581-0E20550E4E05}"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0D0C5-92C7-4373-8918-8DE029963E8C}" type="slidenum">
              <a:rPr lang="en-US" smtClean="0"/>
              <a:t>‹#›</a:t>
            </a:fld>
            <a:endParaRPr lang="en-US"/>
          </a:p>
        </p:txBody>
      </p:sp>
    </p:spTree>
    <p:extLst>
      <p:ext uri="{BB962C8B-B14F-4D97-AF65-F5344CB8AC3E}">
        <p14:creationId xmlns:p14="http://schemas.microsoft.com/office/powerpoint/2010/main" val="215265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823722"/>
            <a:ext cx="8675370" cy="3042919"/>
          </a:xfrm>
        </p:spPr>
        <p:txBody>
          <a:bodyPr anchor="b"/>
          <a:lstStyle>
            <a:lvl1pPr>
              <a:defRPr sz="6400"/>
            </a:lvl1pPr>
          </a:lstStyle>
          <a:p>
            <a:r>
              <a:rPr lang="en-US"/>
              <a:t>Click to edit Master title style</a:t>
            </a:r>
            <a:endParaRPr lang="en-US" dirty="0"/>
          </a:p>
        </p:txBody>
      </p:sp>
      <p:sp>
        <p:nvSpPr>
          <p:cNvPr id="3" name="Text Placeholder 2"/>
          <p:cNvSpPr>
            <a:spLocks noGrp="1"/>
          </p:cNvSpPr>
          <p:nvPr>
            <p:ph type="body" idx="1"/>
          </p:nvPr>
        </p:nvSpPr>
        <p:spPr>
          <a:xfrm>
            <a:off x="686277" y="4895429"/>
            <a:ext cx="8675370" cy="1600199"/>
          </a:xfrm>
        </p:spPr>
        <p:txBody>
          <a:bodyPr/>
          <a:lstStyle>
            <a:lvl1pPr marL="0" indent="0">
              <a:buNone/>
              <a:defRPr sz="2560">
                <a:solidFill>
                  <a:schemeClr val="tx1"/>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C8A1C2-AF5E-4FD3-8581-0E20550E4E05}"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0D0C5-92C7-4373-8918-8DE029963E8C}" type="slidenum">
              <a:rPr lang="en-US" smtClean="0"/>
              <a:t>‹#›</a:t>
            </a:fld>
            <a:endParaRPr lang="en-US"/>
          </a:p>
        </p:txBody>
      </p:sp>
    </p:spTree>
    <p:extLst>
      <p:ext uri="{BB962C8B-B14F-4D97-AF65-F5344CB8AC3E}">
        <p14:creationId xmlns:p14="http://schemas.microsoft.com/office/powerpoint/2010/main" val="346064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C8A1C2-AF5E-4FD3-8581-0E20550E4E05}"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0D0C5-92C7-4373-8918-8DE029963E8C}" type="slidenum">
              <a:rPr lang="en-US" smtClean="0"/>
              <a:t>‹#›</a:t>
            </a:fld>
            <a:endParaRPr lang="en-US"/>
          </a:p>
        </p:txBody>
      </p:sp>
    </p:spTree>
    <p:extLst>
      <p:ext uri="{BB962C8B-B14F-4D97-AF65-F5344CB8AC3E}">
        <p14:creationId xmlns:p14="http://schemas.microsoft.com/office/powerpoint/2010/main" val="395360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89468"/>
            <a:ext cx="867537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793241"/>
            <a:ext cx="4255174"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793241"/>
            <a:ext cx="4276130"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5092066"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C8A1C2-AF5E-4FD3-8581-0E20550E4E05}" type="datetimeFigureOut">
              <a:rPr lang="en-US" smtClean="0"/>
              <a:t>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0D0C5-92C7-4373-8918-8DE029963E8C}" type="slidenum">
              <a:rPr lang="en-US" smtClean="0"/>
              <a:t>‹#›</a:t>
            </a:fld>
            <a:endParaRPr lang="en-US"/>
          </a:p>
        </p:txBody>
      </p:sp>
    </p:spTree>
    <p:extLst>
      <p:ext uri="{BB962C8B-B14F-4D97-AF65-F5344CB8AC3E}">
        <p14:creationId xmlns:p14="http://schemas.microsoft.com/office/powerpoint/2010/main" val="398299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C8A1C2-AF5E-4FD3-8581-0E20550E4E05}" type="datetimeFigureOut">
              <a:rPr lang="en-US" smtClean="0"/>
              <a:t>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0D0C5-92C7-4373-8918-8DE029963E8C}" type="slidenum">
              <a:rPr lang="en-US" smtClean="0"/>
              <a:t>‹#›</a:t>
            </a:fld>
            <a:endParaRPr lang="en-US"/>
          </a:p>
        </p:txBody>
      </p:sp>
    </p:spTree>
    <p:extLst>
      <p:ext uri="{BB962C8B-B14F-4D97-AF65-F5344CB8AC3E}">
        <p14:creationId xmlns:p14="http://schemas.microsoft.com/office/powerpoint/2010/main" val="21804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8A1C2-AF5E-4FD3-8581-0E20550E4E05}" type="datetimeFigureOut">
              <a:rPr lang="en-US" smtClean="0"/>
              <a:t>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0D0C5-92C7-4373-8918-8DE029963E8C}" type="slidenum">
              <a:rPr lang="en-US" smtClean="0"/>
              <a:t>‹#›</a:t>
            </a:fld>
            <a:endParaRPr lang="en-US"/>
          </a:p>
        </p:txBody>
      </p:sp>
    </p:spTree>
    <p:extLst>
      <p:ext uri="{BB962C8B-B14F-4D97-AF65-F5344CB8AC3E}">
        <p14:creationId xmlns:p14="http://schemas.microsoft.com/office/powerpoint/2010/main" val="3186228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3413"/>
            </a:lvl1pPr>
          </a:lstStyle>
          <a:p>
            <a:r>
              <a:rPr lang="en-US"/>
              <a:t>Click to edit Master title style</a:t>
            </a:r>
            <a:endParaRPr lang="en-US" dirty="0"/>
          </a:p>
        </p:txBody>
      </p:sp>
      <p:sp>
        <p:nvSpPr>
          <p:cNvPr id="3" name="Content Placeholder 2"/>
          <p:cNvSpPr>
            <a:spLocks noGrp="1"/>
          </p:cNvSpPr>
          <p:nvPr>
            <p:ph idx="1"/>
          </p:nvPr>
        </p:nvSpPr>
        <p:spPr>
          <a:xfrm>
            <a:off x="4276130" y="1053255"/>
            <a:ext cx="5092065"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9C8A1C2-AF5E-4FD3-8581-0E20550E4E05}"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0D0C5-92C7-4373-8918-8DE029963E8C}" type="slidenum">
              <a:rPr lang="en-US" smtClean="0"/>
              <a:t>‹#›</a:t>
            </a:fld>
            <a:endParaRPr lang="en-US"/>
          </a:p>
        </p:txBody>
      </p:sp>
    </p:spTree>
    <p:extLst>
      <p:ext uri="{BB962C8B-B14F-4D97-AF65-F5344CB8AC3E}">
        <p14:creationId xmlns:p14="http://schemas.microsoft.com/office/powerpoint/2010/main" val="219793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3413"/>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053255"/>
            <a:ext cx="5092065" cy="5198533"/>
          </a:xfrm>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9C8A1C2-AF5E-4FD3-8581-0E20550E4E05}"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0D0C5-92C7-4373-8918-8DE029963E8C}" type="slidenum">
              <a:rPr lang="en-US" smtClean="0"/>
              <a:t>‹#›</a:t>
            </a:fld>
            <a:endParaRPr lang="en-US"/>
          </a:p>
        </p:txBody>
      </p:sp>
    </p:spTree>
    <p:extLst>
      <p:ext uri="{BB962C8B-B14F-4D97-AF65-F5344CB8AC3E}">
        <p14:creationId xmlns:p14="http://schemas.microsoft.com/office/powerpoint/2010/main" val="268244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89468"/>
            <a:ext cx="867537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6780108"/>
            <a:ext cx="2263140" cy="389467"/>
          </a:xfrm>
          <a:prstGeom prst="rect">
            <a:avLst/>
          </a:prstGeom>
        </p:spPr>
        <p:txBody>
          <a:bodyPr vert="horz" lIns="91440" tIns="45720" rIns="91440" bIns="45720" rtlCol="0" anchor="ctr"/>
          <a:lstStyle>
            <a:lvl1pPr algn="l">
              <a:defRPr sz="1280">
                <a:solidFill>
                  <a:schemeClr val="tx1">
                    <a:tint val="75000"/>
                  </a:schemeClr>
                </a:solidFill>
              </a:defRPr>
            </a:lvl1pPr>
          </a:lstStyle>
          <a:p>
            <a:fld id="{99C8A1C2-AF5E-4FD3-8581-0E20550E4E05}" type="datetimeFigureOut">
              <a:rPr lang="en-US" smtClean="0"/>
              <a:t>1/9/2020</a:t>
            </a:fld>
            <a:endParaRPr lang="en-US"/>
          </a:p>
        </p:txBody>
      </p:sp>
      <p:sp>
        <p:nvSpPr>
          <p:cNvPr id="5" name="Footer Placeholder 4"/>
          <p:cNvSpPr>
            <a:spLocks noGrp="1"/>
          </p:cNvSpPr>
          <p:nvPr>
            <p:ph type="ftr" sz="quarter" idx="3"/>
          </p:nvPr>
        </p:nvSpPr>
        <p:spPr>
          <a:xfrm>
            <a:off x="3331845" y="6780108"/>
            <a:ext cx="3394710"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6780108"/>
            <a:ext cx="2263140"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3F60D0C5-92C7-4373-8918-8DE029963E8C}" type="slidenum">
              <a:rPr lang="en-US" smtClean="0"/>
              <a:t>‹#›</a:t>
            </a:fld>
            <a:endParaRPr lang="en-US"/>
          </a:p>
        </p:txBody>
      </p:sp>
    </p:spTree>
    <p:extLst>
      <p:ext uri="{BB962C8B-B14F-4D97-AF65-F5344CB8AC3E}">
        <p14:creationId xmlns:p14="http://schemas.microsoft.com/office/powerpoint/2010/main" val="662724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206FA57-FA4B-4A6A-8539-DAFA5028875B}"/>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C52AB875-5B7A-4086-A158-7B02AA927CC5}"/>
              </a:ext>
            </a:extLst>
          </p:cNvPr>
          <p:cNvSpPr txBox="1"/>
          <p:nvPr/>
        </p:nvSpPr>
        <p:spPr>
          <a:xfrm>
            <a:off x="260252" y="521025"/>
            <a:ext cx="9973993" cy="5035713"/>
          </a:xfrm>
          <a:prstGeom prst="rect">
            <a:avLst/>
          </a:prstGeom>
          <a:noFill/>
        </p:spPr>
        <p:txBody>
          <a:bodyPr wrap="square" rtlCol="0">
            <a:prstTxWarp prst="textArchUpPour">
              <a:avLst>
                <a:gd name="adj1" fmla="val 9679866"/>
                <a:gd name="adj2" fmla="val 36406"/>
              </a:avLst>
            </a:prstTxWarp>
            <a:spAutoFit/>
          </a:bodyPr>
          <a:lstStyle/>
          <a:p>
            <a:pPr algn="ctr"/>
            <a:r>
              <a:rPr lang="en-US" sz="6600" b="1" dirty="0">
                <a:ln>
                  <a:solidFill>
                    <a:srgbClr val="00B0F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আজকের </a:t>
            </a:r>
            <a:r>
              <a:rPr lang="en-US" sz="6600" b="1" dirty="0" err="1">
                <a:ln>
                  <a:solidFill>
                    <a:srgbClr val="00B0F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ক্লাসে</a:t>
            </a:r>
            <a:r>
              <a:rPr lang="en-US" sz="6600" b="1" dirty="0">
                <a:ln>
                  <a:solidFill>
                    <a:srgbClr val="00B0F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ln>
                  <a:solidFill>
                    <a:srgbClr val="00B0F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সবাইকে</a:t>
            </a:r>
            <a:r>
              <a:rPr lang="en-US" sz="6600" b="1" dirty="0">
                <a:ln>
                  <a:solidFill>
                    <a:srgbClr val="00B0F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ln>
                  <a:solidFill>
                    <a:srgbClr val="00B0F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শুভেচ্ছা</a:t>
            </a:r>
            <a:endParaRPr lang="en-US" sz="6600" b="1" dirty="0">
              <a:ln>
                <a:solidFill>
                  <a:srgbClr val="00B0F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endParaRPr>
          </a:p>
        </p:txBody>
      </p:sp>
    </p:spTree>
    <p:extLst>
      <p:ext uri="{BB962C8B-B14F-4D97-AF65-F5344CB8AC3E}">
        <p14:creationId xmlns:p14="http://schemas.microsoft.com/office/powerpoint/2010/main" val="274220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E1DED1E-8AC4-45C5-8019-3756CF84A2FC}"/>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DA434989-618E-45FE-AE7F-CF3C17A9502B}"/>
              </a:ext>
            </a:extLst>
          </p:cNvPr>
          <p:cNvSpPr/>
          <p:nvPr/>
        </p:nvSpPr>
        <p:spPr>
          <a:xfrm>
            <a:off x="1784316" y="406177"/>
            <a:ext cx="6782626" cy="646331"/>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5"/>
          </a:fillRef>
          <a:effectRef idx="1">
            <a:schemeClr val="accent5"/>
          </a:effectRef>
          <a:fontRef idx="minor">
            <a:schemeClr val="lt1"/>
          </a:fontRef>
        </p:style>
        <p:txBody>
          <a:bodyPr wrap="none">
            <a:spAutoFit/>
          </a:bodyPr>
          <a:lstStyle/>
          <a:p>
            <a:r>
              <a:rPr lang="as-IN" sz="3600" b="1" dirty="0">
                <a:solidFill>
                  <a:srgbClr val="FFFF00"/>
                </a:solidFill>
                <a:latin typeface="NikoshBAN" panose="02000000000000000000" pitchFamily="2" charset="0"/>
                <a:cs typeface="NikoshBAN" panose="02000000000000000000" pitchFamily="2" charset="0"/>
              </a:rPr>
              <a:t>পুঁইশাক চাষে  কিভাবে চারা তৈরি</a:t>
            </a:r>
            <a:r>
              <a:rPr lang="en-US" sz="3600" b="1" dirty="0">
                <a:solidFill>
                  <a:srgbClr val="FFFF00"/>
                </a:solidFill>
                <a:latin typeface="NikoshBAN" panose="02000000000000000000" pitchFamily="2" charset="0"/>
                <a:cs typeface="NikoshBAN" panose="02000000000000000000" pitchFamily="2" charset="0"/>
              </a:rPr>
              <a:t> </a:t>
            </a:r>
            <a:r>
              <a:rPr lang="as-IN" sz="3600" b="1" dirty="0">
                <a:solidFill>
                  <a:srgbClr val="FFFF00"/>
                </a:solidFill>
                <a:latin typeface="NikoshBAN" panose="02000000000000000000" pitchFamily="2" charset="0"/>
                <a:cs typeface="NikoshBAN" panose="02000000000000000000" pitchFamily="2" charset="0"/>
              </a:rPr>
              <a:t>চারা রোপন  </a:t>
            </a:r>
            <a:endParaRPr lang="en-US" sz="3600" dirty="0">
              <a:solidFill>
                <a:srgbClr val="FFFF0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C5C4CB1E-CF28-4A9F-BD69-599B034C1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916" y="1306859"/>
            <a:ext cx="5760567" cy="3227904"/>
          </a:xfrm>
          <a:prstGeom prst="rect">
            <a:avLst/>
          </a:prstGeom>
          <a:ln w="76200">
            <a:solidFill>
              <a:schemeClr val="accent4"/>
            </a:solidFill>
          </a:ln>
        </p:spPr>
      </p:pic>
      <p:sp>
        <p:nvSpPr>
          <p:cNvPr id="6" name="Rectangle 5">
            <a:extLst>
              <a:ext uri="{FF2B5EF4-FFF2-40B4-BE49-F238E27FC236}">
                <a16:creationId xmlns:a16="http://schemas.microsoft.com/office/drawing/2014/main" id="{3A135A1A-E060-4345-B90F-4738F9D35AED}"/>
              </a:ext>
            </a:extLst>
          </p:cNvPr>
          <p:cNvSpPr/>
          <p:nvPr/>
        </p:nvSpPr>
        <p:spPr>
          <a:xfrm>
            <a:off x="253217" y="4808012"/>
            <a:ext cx="9551964" cy="1200329"/>
          </a:xfrm>
          <a:prstGeom prst="rect">
            <a:avLst/>
          </a:prstGeom>
        </p:spPr>
        <p:txBody>
          <a:bodyPr wrap="square">
            <a:spAutoFit/>
          </a:bodyPr>
          <a:lstStyle/>
          <a:p>
            <a:pPr marL="342900" indent="-342900">
              <a:buFont typeface="Wingdings" panose="05000000000000000000" pitchFamily="2" charset="2"/>
              <a:buChar char="v"/>
            </a:pPr>
            <a:r>
              <a:rPr lang="as-IN" sz="2400" dirty="0">
                <a:latin typeface="NikoshBAN" panose="02000000000000000000" pitchFamily="2" charset="0"/>
                <a:cs typeface="NikoshBAN" panose="02000000000000000000" pitchFamily="2" charset="0"/>
              </a:rPr>
              <a:t>ফেব্রুয়ারী থেকে মার্চ মাস পর্যন্ত চারা তৈরির জন্য বেডে বা পলিব্যাগে বীজ বোনা হয়। চারা দু সপ্তাহের হলে সেগুলো তুলে মূল জমিতে লাগানো যায় বা ফাঁকা জায়গা পূরণ করা যায়। সারিতে বুনলে প্রতি শতকে ৮-১০ গ্রাম ও হেক্টর প্রতি ১.৫-২.৫ কেজি বীজ লাগবে।</a:t>
            </a:r>
            <a:endParaRPr lang="en-US" sz="2400" dirty="0">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185BDE35-38A1-40F0-A5F7-06932C8C44E0}"/>
              </a:ext>
            </a:extLst>
          </p:cNvPr>
          <p:cNvSpPr/>
          <p:nvPr/>
        </p:nvSpPr>
        <p:spPr>
          <a:xfrm>
            <a:off x="253217" y="6008341"/>
            <a:ext cx="9551964" cy="830997"/>
          </a:xfrm>
          <a:prstGeom prst="rect">
            <a:avLst/>
          </a:prstGeom>
        </p:spPr>
        <p:txBody>
          <a:bodyPr wrap="square">
            <a:spAutoFit/>
          </a:bodyPr>
          <a:lstStyle/>
          <a:p>
            <a:pPr marL="342900" indent="-342900">
              <a:buFont typeface="Wingdings" panose="05000000000000000000" pitchFamily="2" charset="2"/>
              <a:buChar char="v"/>
            </a:pPr>
            <a:r>
              <a:rPr lang="as-IN" sz="2400" dirty="0">
                <a:latin typeface="NikoshBAN" panose="02000000000000000000" pitchFamily="2" charset="0"/>
                <a:cs typeface="NikoshBAN" panose="02000000000000000000" pitchFamily="2" charset="0"/>
              </a:rPr>
              <a:t>চারা উৎপাদন করে ১৫-২০ দিনের চারা লাগানো যায়। পুঁই শাকের চারা রোপণের জন্য সারি থেকে সারি ১ মিটার এবং প্রতি সারিতে ৫০ সেন্টি মিটার দূরে দূরে চারা রোপণ করতে হয়।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098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p:val>
                                            <p:fltVal val="0"/>
                                          </p:val>
                                        </p:tav>
                                        <p:tav tm="100000">
                                          <p:val>
                                            <p:strVal val="#ppt_w"/>
                                          </p:val>
                                        </p:tav>
                                      </p:tavLst>
                                    </p:anim>
                                    <p:anim calcmode="lin" valueType="num">
                                      <p:cBhvr>
                                        <p:cTn id="13" dur="3000" fill="hold"/>
                                        <p:tgtEl>
                                          <p:spTgt spid="5"/>
                                        </p:tgtEl>
                                        <p:attrNameLst>
                                          <p:attrName>ppt_h</p:attrName>
                                        </p:attrNameLst>
                                      </p:cBhvr>
                                      <p:tavLst>
                                        <p:tav tm="0">
                                          <p:val>
                                            <p:fltVal val="0"/>
                                          </p:val>
                                        </p:tav>
                                        <p:tav tm="100000">
                                          <p:val>
                                            <p:strVal val="#ppt_h"/>
                                          </p:val>
                                        </p:tav>
                                      </p:tavLst>
                                    </p:anim>
                                    <p:animEffect transition="in" filter="fade">
                                      <p:cBhvr>
                                        <p:cTn id="14" dur="3000"/>
                                        <p:tgtEl>
                                          <p:spTgt spid="5"/>
                                        </p:tgtEl>
                                      </p:cBhvr>
                                    </p:animEffect>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build="p" bldLvl="5"/>
      <p:bldP spid="7"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4392D6C-DFB1-4FA6-A8B2-13C1659E9729}"/>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396D837B-8213-4A7D-8FCD-6C5D264B8960}"/>
              </a:ext>
            </a:extLst>
          </p:cNvPr>
          <p:cNvSpPr/>
          <p:nvPr/>
        </p:nvSpPr>
        <p:spPr>
          <a:xfrm>
            <a:off x="2393702" y="392110"/>
            <a:ext cx="5270995" cy="646331"/>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s-IN" sz="3600" b="1" dirty="0">
                <a:latin typeface="NikoshBAN" panose="02000000000000000000" pitchFamily="2" charset="0"/>
                <a:cs typeface="NikoshBAN" panose="02000000000000000000" pitchFamily="2" charset="0"/>
              </a:rPr>
              <a:t>পুঁইশাক চাষে  সেচ ও পানি নিষ্কাশন </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D7318DA6-2B24-4C9E-BA21-58F3C9E1B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192" y="1430551"/>
            <a:ext cx="5704013" cy="37957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a:extLst>
              <a:ext uri="{FF2B5EF4-FFF2-40B4-BE49-F238E27FC236}">
                <a16:creationId xmlns:a16="http://schemas.microsoft.com/office/drawing/2014/main" id="{D301E4C4-30E1-4D30-BB1B-675554D0C690}"/>
              </a:ext>
            </a:extLst>
          </p:cNvPr>
          <p:cNvSpPr/>
          <p:nvPr/>
        </p:nvSpPr>
        <p:spPr>
          <a:xfrm>
            <a:off x="379828" y="5733533"/>
            <a:ext cx="9369083" cy="1077218"/>
          </a:xfrm>
          <a:prstGeom prst="rect">
            <a:avLst/>
          </a:prstGeom>
        </p:spPr>
        <p:txBody>
          <a:bodyPr wrap="square">
            <a:spAutoFit/>
          </a:bodyPr>
          <a:lstStyle/>
          <a:p>
            <a:pPr marL="457200" indent="-457200" algn="ctr">
              <a:buFont typeface="Wingdings" panose="05000000000000000000" pitchFamily="2" charset="2"/>
              <a:buChar char="Ø"/>
            </a:pPr>
            <a:r>
              <a:rPr lang="as-IN" sz="3200" dirty="0">
                <a:solidFill>
                  <a:srgbClr val="1C1E21"/>
                </a:solidFill>
                <a:latin typeface="NikoshBAN" panose="02000000000000000000" pitchFamily="2" charset="0"/>
                <a:cs typeface="NikoshBAN" panose="02000000000000000000" pitchFamily="2" charset="0"/>
              </a:rPr>
              <a:t>বর্ষায় সাধারনত সেচ দেয়ার প্রয়োজন পড়ে না। মাটিতে রস না থাকলে অবশ্যই সেচ দিতে হবে। প্রায়ই মাটি আলগা করে দিতে হবে।</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121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6" presetClass="exit" presetSubtype="21" fill="hold" nodeType="withEffect">
                                  <p:stCondLst>
                                    <p:cond delay="0"/>
                                  </p:stCondLst>
                                  <p:childTnLst>
                                    <p:animEffect transition="out" filter="barn(inVertic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6A7F2C-054F-43F8-B661-610C835637E5}"/>
              </a:ext>
            </a:extLst>
          </p:cNvPr>
          <p:cNvSpPr/>
          <p:nvPr/>
        </p:nvSpPr>
        <p:spPr>
          <a:xfrm>
            <a:off x="232117" y="4503229"/>
            <a:ext cx="9594166" cy="2246769"/>
          </a:xfrm>
          <a:prstGeom prst="rect">
            <a:avLst/>
          </a:prstGeom>
        </p:spPr>
        <p:txBody>
          <a:bodyPr wrap="square">
            <a:spAutoFit/>
          </a:bodyPr>
          <a:lstStyle/>
          <a:p>
            <a:pPr marL="457200" indent="-457200" algn="ctr">
              <a:buFont typeface="Wingdings" panose="05000000000000000000" pitchFamily="2" charset="2"/>
              <a:buChar char="v"/>
            </a:pPr>
            <a:r>
              <a:rPr lang="as-IN" sz="2800" dirty="0">
                <a:latin typeface="NikoshBAN" panose="02000000000000000000" pitchFamily="2" charset="0"/>
                <a:cs typeface="NikoshBAN" panose="02000000000000000000" pitchFamily="2" charset="0"/>
              </a:rPr>
              <a:t>আগাছা পরিষ্কার করতে হবে। ফলন বেশি পেতে হলে বাউনি দিতে হবে। পুঁইশাক গাছের গোড়ায় কখনই পানি জমতে দেয়া যাবে না। তাহলে গাছের গোড়া পচে যেতে পারে। আবার অনেক বৃষ্টিপাত হলে দেখা যায় যে গোড়ার মাটি ধুয়ে যায়। তাই বৃষ্টির পর গাছের গোড়ায় মাটি দিয়ে চেপে দিতে হবে। চারা ২৫-৩০ সেন্টিমিটার উঁচু হলে আগা কেটে দিতে হবে, এতে গাছ ঝোপালো হয়।</a:t>
            </a:r>
            <a:endParaRPr lang="as-IN" sz="2800" dirty="0">
              <a:effectLst/>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62ECD2A9-B107-480B-9C1C-56AE81CC9B5B}"/>
              </a:ext>
            </a:extLst>
          </p:cNvPr>
          <p:cNvSpPr/>
          <p:nvPr/>
        </p:nvSpPr>
        <p:spPr>
          <a:xfrm>
            <a:off x="2624535" y="247859"/>
            <a:ext cx="4809330" cy="646331"/>
          </a:xfrm>
          <a:prstGeom prst="rect">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s-IN" sz="3600" b="1" dirty="0">
                <a:latin typeface="NikoshBAN" panose="02000000000000000000" pitchFamily="2" charset="0"/>
                <a:cs typeface="NikoshBAN" panose="02000000000000000000" pitchFamily="2" charset="0"/>
              </a:rPr>
              <a:t>পুঁইশাক চাষে  আগাছা ও নিড়ানি </a:t>
            </a:r>
          </a:p>
        </p:txBody>
      </p:sp>
      <p:sp>
        <p:nvSpPr>
          <p:cNvPr id="4" name="Freeform: Shape 3">
            <a:extLst>
              <a:ext uri="{FF2B5EF4-FFF2-40B4-BE49-F238E27FC236}">
                <a16:creationId xmlns:a16="http://schemas.microsoft.com/office/drawing/2014/main" id="{92101566-FF23-4148-9D46-4B6D143744E3}"/>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3389B631-BD43-42B3-9748-6AB875ADE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076" y="1519034"/>
            <a:ext cx="4614789" cy="2585873"/>
          </a:xfrm>
          <a:prstGeom prst="rect">
            <a:avLst/>
          </a:prstGeom>
          <a:ln w="8890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95615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110E598-B527-44E1-8597-27ADA48EC812}"/>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6466C514-6626-4753-9BDB-2AC166B7B9AC}"/>
              </a:ext>
            </a:extLst>
          </p:cNvPr>
          <p:cNvSpPr/>
          <p:nvPr/>
        </p:nvSpPr>
        <p:spPr>
          <a:xfrm>
            <a:off x="2107567" y="265500"/>
            <a:ext cx="5843266" cy="646331"/>
          </a:xfrm>
          <a:prstGeom prst="rect">
            <a:avLst/>
          </a:prstGeom>
          <a:solidFill>
            <a:schemeClr val="accent4">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s-IN" sz="3600" b="1" dirty="0">
                <a:latin typeface="NikoshBAN" panose="02000000000000000000" pitchFamily="2" charset="0"/>
                <a:cs typeface="NikoshBAN" panose="02000000000000000000" pitchFamily="2" charset="0"/>
              </a:rPr>
              <a:t>পুঁইশাক চাষে  পোকামাকড় ও রোগদমন </a:t>
            </a:r>
            <a:endParaRPr lang="en-US" sz="36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08C259B7-1081-4067-9ACD-0F48CD678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811" y="1177331"/>
            <a:ext cx="4926477" cy="2607286"/>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a:extLst>
              <a:ext uri="{FF2B5EF4-FFF2-40B4-BE49-F238E27FC236}">
                <a16:creationId xmlns:a16="http://schemas.microsoft.com/office/drawing/2014/main" id="{1ECBAB79-685B-40FC-9DE0-25C8EF0A730E}"/>
              </a:ext>
            </a:extLst>
          </p:cNvPr>
          <p:cNvSpPr/>
          <p:nvPr/>
        </p:nvSpPr>
        <p:spPr>
          <a:xfrm>
            <a:off x="330591" y="4724127"/>
            <a:ext cx="9397217" cy="1815882"/>
          </a:xfrm>
          <a:prstGeom prst="rect">
            <a:avLst/>
          </a:prstGeom>
        </p:spPr>
        <p:txBody>
          <a:bodyPr wrap="square">
            <a:spAutoFit/>
          </a:bodyPr>
          <a:lstStyle/>
          <a:p>
            <a:pPr marL="285750" indent="-285750" algn="ctr">
              <a:buFont typeface="Wingdings" panose="05000000000000000000" pitchFamily="2" charset="2"/>
              <a:buChar char="v"/>
            </a:pPr>
            <a:r>
              <a:rPr lang="as-IN" sz="2800" dirty="0">
                <a:solidFill>
                  <a:srgbClr val="1C1E21"/>
                </a:solidFill>
                <a:latin typeface="NikoshBAN" panose="02000000000000000000" pitchFamily="2" charset="0"/>
                <a:cs typeface="NikoshBAN" panose="02000000000000000000" pitchFamily="2" charset="0"/>
              </a:rPr>
              <a:t>পুঁইশাকে পাতার বিটল বা ফ্লি বিটল ছাড়া আর কোনো পোকা তেমন ক্ষতি করে না। এই পোকা পুঁইশাকের পাতা ছোট ছোট ছিদ্র করে ফেলে। সারকোস্পোরা পাতার দাগ পুঁইশাকের একটি মারাত্মক রোগ। এছাড়াও আরও কয়েকধরনের রোগ পুঁইশাক গাছে দেখা দিতে পারে। ছত্রাকনাশক স্প্রে করে এসব রোগ নিয়ন্ত্রন করা যায়।</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2572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0F4599D-E8CC-4D3E-85A6-B86B87A664D2}"/>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orizontal Scroll 2">
            <a:extLst>
              <a:ext uri="{FF2B5EF4-FFF2-40B4-BE49-F238E27FC236}">
                <a16:creationId xmlns:a16="http://schemas.microsoft.com/office/drawing/2014/main" id="{7F98EE03-9069-4BDB-AC93-9AB1343ABFC1}"/>
              </a:ext>
            </a:extLst>
          </p:cNvPr>
          <p:cNvSpPr/>
          <p:nvPr/>
        </p:nvSpPr>
        <p:spPr>
          <a:xfrm>
            <a:off x="3300412" y="457615"/>
            <a:ext cx="3457576" cy="611530"/>
          </a:xfrm>
          <a:prstGeom prst="roundRect">
            <a:avLst>
              <a:gd name="adj" fmla="val 50000"/>
            </a:avLst>
          </a:prstGeom>
          <a:gradFill>
            <a:gsLst>
              <a:gs pos="91000">
                <a:schemeClr val="accent6">
                  <a:lumMod val="20000"/>
                  <a:lumOff val="80000"/>
                </a:schemeClr>
              </a:gs>
              <a:gs pos="100000">
                <a:srgbClr val="00B0F0"/>
              </a:gs>
            </a:gsLst>
          </a:gra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bn-BD" sz="4400" b="1" dirty="0">
                <a:latin typeface="NikoshBAN" panose="02000000000000000000" pitchFamily="2" charset="0"/>
                <a:cs typeface="NikoshBAN" panose="02000000000000000000" pitchFamily="2" charset="0"/>
              </a:rPr>
              <a:t>একক কাজ</a:t>
            </a:r>
            <a:endParaRPr lang="en-US" sz="4400" b="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24071F6A-D03C-48F0-9911-6D54873BB9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625"/>
          <a:stretch/>
        </p:blipFill>
        <p:spPr>
          <a:xfrm>
            <a:off x="3166403" y="1512692"/>
            <a:ext cx="3725594" cy="2593390"/>
          </a:xfrm>
          <a:prstGeom prst="rect">
            <a:avLst/>
          </a:prstGeom>
          <a:ln w="88900" cap="sq" cmpd="thickThin">
            <a:solidFill>
              <a:schemeClr val="accent2"/>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6151CED8-868B-48F0-A6C5-A4B84C15FDB2}"/>
              </a:ext>
            </a:extLst>
          </p:cNvPr>
          <p:cNvSpPr/>
          <p:nvPr/>
        </p:nvSpPr>
        <p:spPr>
          <a:xfrm>
            <a:off x="2166084" y="5033999"/>
            <a:ext cx="6063515" cy="58477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buFont typeface="Wingdings" panose="05000000000000000000" pitchFamily="2" charset="2"/>
              <a:buChar char="Ø"/>
            </a:pPr>
            <a:r>
              <a:rPr lang="as-IN" sz="3200" b="1" dirty="0">
                <a:latin typeface="NikoshBAN" panose="02000000000000000000" pitchFamily="2" charset="0"/>
                <a:cs typeface="NikoshBAN" panose="02000000000000000000" pitchFamily="2" charset="0"/>
              </a:rPr>
              <a:t>পুঁইশাক এর উল্লেখযোগ্য জাত</a:t>
            </a:r>
            <a:r>
              <a:rPr lang="en-US" sz="3200" b="1" dirty="0" err="1">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নাম</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বলো</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9178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0" fill="hold"/>
                                        <p:tgtEl>
                                          <p:spTgt spid="6"/>
                                        </p:tgtEl>
                                        <p:attrNameLst>
                                          <p:attrName>ppt_w</p:attrName>
                                        </p:attrNameLst>
                                      </p:cBhvr>
                                      <p:tavLst>
                                        <p:tav tm="0">
                                          <p:val>
                                            <p:fltVal val="0"/>
                                          </p:val>
                                        </p:tav>
                                        <p:tav tm="100000">
                                          <p:val>
                                            <p:strVal val="#ppt_w"/>
                                          </p:val>
                                        </p:tav>
                                      </p:tavLst>
                                    </p:anim>
                                    <p:anim calcmode="lin" valueType="num">
                                      <p:cBhvr>
                                        <p:cTn id="14" dur="3000" fill="hold"/>
                                        <p:tgtEl>
                                          <p:spTgt spid="6"/>
                                        </p:tgtEl>
                                        <p:attrNameLst>
                                          <p:attrName>ppt_h</p:attrName>
                                        </p:attrNameLst>
                                      </p:cBhvr>
                                      <p:tavLst>
                                        <p:tav tm="0">
                                          <p:val>
                                            <p:fltVal val="0"/>
                                          </p:val>
                                        </p:tav>
                                        <p:tav tm="100000">
                                          <p:val>
                                            <p:strVal val="#ppt_h"/>
                                          </p:val>
                                        </p:tav>
                                      </p:tavLst>
                                    </p:anim>
                                    <p:anim calcmode="lin" valueType="num">
                                      <p:cBhvr>
                                        <p:cTn id="15" dur="3000" fill="hold"/>
                                        <p:tgtEl>
                                          <p:spTgt spid="6"/>
                                        </p:tgtEl>
                                        <p:attrNameLst>
                                          <p:attrName>style.rotation</p:attrName>
                                        </p:attrNameLst>
                                      </p:cBhvr>
                                      <p:tavLst>
                                        <p:tav tm="0">
                                          <p:val>
                                            <p:fltVal val="90"/>
                                          </p:val>
                                        </p:tav>
                                        <p:tav tm="100000">
                                          <p:val>
                                            <p:fltVal val="0"/>
                                          </p:val>
                                        </p:tav>
                                      </p:tavLst>
                                    </p:anim>
                                    <p:animEffect transition="in" filter="fade">
                                      <p:cBhvr>
                                        <p:cTn id="1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bldLvl="5"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F08905B-3BB3-48D4-A1CE-F22E340E3B2D}"/>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2F558F47-2032-46EF-A70B-705D597C5A69}"/>
              </a:ext>
            </a:extLst>
          </p:cNvPr>
          <p:cNvSpPr txBox="1"/>
          <p:nvPr/>
        </p:nvSpPr>
        <p:spPr>
          <a:xfrm>
            <a:off x="3842437" y="182425"/>
            <a:ext cx="2116512"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3600" b="1" dirty="0">
                <a:ln>
                  <a:solidFill>
                    <a:srgbClr val="FF0000"/>
                  </a:solidFill>
                </a:ln>
                <a:solidFill>
                  <a:prstClr val="black"/>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জোড়ায় কাজ</a:t>
            </a:r>
            <a:endParaRPr lang="en-US" sz="3600" b="1" dirty="0">
              <a:ln>
                <a:solidFill>
                  <a:srgbClr val="FF0000"/>
                </a:solidFill>
              </a:ln>
              <a:solidFill>
                <a:prstClr val="black"/>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76EEB966-78B3-44EB-8159-5A635A855882}"/>
              </a:ext>
            </a:extLst>
          </p:cNvPr>
          <p:cNvPicPr>
            <a:picLocks noChangeAspect="1"/>
          </p:cNvPicPr>
          <p:nvPr/>
        </p:nvPicPr>
        <p:blipFill>
          <a:blip r:embed="rId2" cstate="email">
            <a:clrChange>
              <a:clrFrom>
                <a:srgbClr val="FFF7EC"/>
              </a:clrFrom>
              <a:clrTo>
                <a:srgbClr val="FFF7EC">
                  <a:alpha val="0"/>
                </a:srgbClr>
              </a:clrTo>
            </a:clrChange>
            <a:extLst>
              <a:ext uri="{28A0092B-C50C-407E-A947-70E740481C1C}">
                <a14:useLocalDpi xmlns:a14="http://schemas.microsoft.com/office/drawing/2010/main"/>
              </a:ext>
            </a:extLst>
          </a:blip>
          <a:stretch>
            <a:fillRect/>
          </a:stretch>
        </p:blipFill>
        <p:spPr>
          <a:xfrm>
            <a:off x="3413070" y="1150521"/>
            <a:ext cx="3232259" cy="2777257"/>
          </a:xfrm>
          <a:prstGeom prst="rect">
            <a:avLst/>
          </a:prstGeom>
          <a:ln w="28575">
            <a:solidFill>
              <a:srgbClr val="FF0000"/>
            </a:solidFill>
          </a:ln>
        </p:spPr>
      </p:pic>
      <p:sp>
        <p:nvSpPr>
          <p:cNvPr id="6" name="Rectangle 5">
            <a:extLst>
              <a:ext uri="{FF2B5EF4-FFF2-40B4-BE49-F238E27FC236}">
                <a16:creationId xmlns:a16="http://schemas.microsoft.com/office/drawing/2014/main" id="{4796C3F6-F5DC-471E-A604-E9B01409011F}"/>
              </a:ext>
            </a:extLst>
          </p:cNvPr>
          <p:cNvSpPr/>
          <p:nvPr/>
        </p:nvSpPr>
        <p:spPr>
          <a:xfrm>
            <a:off x="928125" y="5036713"/>
            <a:ext cx="8145537" cy="58477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buFont typeface="Wingdings" panose="05000000000000000000" pitchFamily="2" charset="2"/>
              <a:buChar char="Ø"/>
            </a:pPr>
            <a:r>
              <a:rPr lang="as-IN" sz="3200" b="1" dirty="0">
                <a:latin typeface="NikoshBAN" panose="02000000000000000000" pitchFamily="2" charset="0"/>
                <a:cs typeface="NikoshBAN" panose="02000000000000000000" pitchFamily="2" charset="0"/>
              </a:rPr>
              <a:t>পুঁইশাক চাষে  সার প্রয়োগ/ব্যবস্থাপনা স</a:t>
            </a:r>
            <a:r>
              <a:rPr lang="en-US" sz="3200" b="1" dirty="0">
                <a:latin typeface="NikoshBAN" panose="02000000000000000000" pitchFamily="2" charset="0"/>
                <a:cs typeface="NikoshBAN" panose="02000000000000000000" pitchFamily="2" charset="0"/>
              </a:rPr>
              <a:t>ম</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প</a:t>
            </a:r>
            <a:r>
              <a:rPr lang="as-IN" sz="3200" b="1" dirty="0">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a:t>
            </a:r>
            <a:r>
              <a:rPr lang="en-US" sz="3200" b="1" dirty="0">
                <a:latin typeface="SutonnyMJ" pitchFamily="2" charset="0"/>
                <a:cs typeface="SutonnyMJ" pitchFamily="2" charset="0"/>
              </a:rPr>
              <a:t>©</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লিখ</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491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p:val>
                                            <p:fltVal val="0"/>
                                          </p:val>
                                        </p:tav>
                                        <p:tav tm="100000">
                                          <p:val>
                                            <p:strVal val="#ppt_w"/>
                                          </p:val>
                                        </p:tav>
                                      </p:tavLst>
                                    </p:anim>
                                    <p:anim calcmode="lin" valueType="num">
                                      <p:cBhvr>
                                        <p:cTn id="13" dur="3000" fill="hold"/>
                                        <p:tgtEl>
                                          <p:spTgt spid="5"/>
                                        </p:tgtEl>
                                        <p:attrNameLst>
                                          <p:attrName>ppt_h</p:attrName>
                                        </p:attrNameLst>
                                      </p:cBhvr>
                                      <p:tavLst>
                                        <p:tav tm="0">
                                          <p:val>
                                            <p:fltVal val="0"/>
                                          </p:val>
                                        </p:tav>
                                        <p:tav tm="100000">
                                          <p:val>
                                            <p:strVal val="#ppt_h"/>
                                          </p:val>
                                        </p:tav>
                                      </p:tavLst>
                                    </p:anim>
                                    <p:animEffect transition="in" filter="fade">
                                      <p:cBhvr>
                                        <p:cTn id="14" dur="30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3000" fill="hold"/>
                                        <p:tgtEl>
                                          <p:spTgt spid="6"/>
                                        </p:tgtEl>
                                        <p:attrNameLst>
                                          <p:attrName>ppt_w</p:attrName>
                                        </p:attrNameLst>
                                      </p:cBhvr>
                                      <p:tavLst>
                                        <p:tav tm="0">
                                          <p:val>
                                            <p:fltVal val="0"/>
                                          </p:val>
                                        </p:tav>
                                        <p:tav tm="100000">
                                          <p:val>
                                            <p:strVal val="#ppt_w"/>
                                          </p:val>
                                        </p:tav>
                                      </p:tavLst>
                                    </p:anim>
                                    <p:anim calcmode="lin" valueType="num">
                                      <p:cBhvr>
                                        <p:cTn id="18" dur="3000" fill="hold"/>
                                        <p:tgtEl>
                                          <p:spTgt spid="6"/>
                                        </p:tgtEl>
                                        <p:attrNameLst>
                                          <p:attrName>ppt_h</p:attrName>
                                        </p:attrNameLst>
                                      </p:cBhvr>
                                      <p:tavLst>
                                        <p:tav tm="0">
                                          <p:val>
                                            <p:fltVal val="0"/>
                                          </p:val>
                                        </p:tav>
                                        <p:tav tm="100000">
                                          <p:val>
                                            <p:strVal val="#ppt_h"/>
                                          </p:val>
                                        </p:tav>
                                      </p:tavLst>
                                    </p:anim>
                                    <p:anim calcmode="lin" valueType="num">
                                      <p:cBhvr>
                                        <p:cTn id="19" dur="3000" fill="hold"/>
                                        <p:tgtEl>
                                          <p:spTgt spid="6"/>
                                        </p:tgtEl>
                                        <p:attrNameLst>
                                          <p:attrName>style.rotation</p:attrName>
                                        </p:attrNameLst>
                                      </p:cBhvr>
                                      <p:tavLst>
                                        <p:tav tm="0">
                                          <p:val>
                                            <p:fltVal val="90"/>
                                          </p:val>
                                        </p:tav>
                                        <p:tav tm="100000">
                                          <p:val>
                                            <p:fltVal val="0"/>
                                          </p:val>
                                        </p:tav>
                                      </p:tavLst>
                                    </p:anim>
                                    <p:animEffect transition="in" filter="fade">
                                      <p:cBhvr>
                                        <p:cTn id="20"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ldLvl="5"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AC961CD-1599-4334-A90C-E118E1DF7F23}"/>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F6940750-0DB6-4D4C-8AEB-7848FD8CB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978" y="1212306"/>
            <a:ext cx="5953546" cy="3348869"/>
          </a:xfrm>
          <a:prstGeom prst="roundRect">
            <a:avLst>
              <a:gd name="adj" fmla="val 5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extBox 3">
            <a:extLst>
              <a:ext uri="{FF2B5EF4-FFF2-40B4-BE49-F238E27FC236}">
                <a16:creationId xmlns:a16="http://schemas.microsoft.com/office/drawing/2014/main" id="{A89BA0E7-7172-4307-9C92-8B81E190F480}"/>
              </a:ext>
            </a:extLst>
          </p:cNvPr>
          <p:cNvSpPr txBox="1"/>
          <p:nvPr/>
        </p:nvSpPr>
        <p:spPr>
          <a:xfrm>
            <a:off x="3908944" y="192091"/>
            <a:ext cx="2004296" cy="715581"/>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405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দলীয় কাজ </a:t>
            </a:r>
            <a:endParaRPr lang="en-US" sz="405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9F7F0C71-661E-4F58-83AE-3FF0A2AC490B}"/>
              </a:ext>
            </a:extLst>
          </p:cNvPr>
          <p:cNvSpPr/>
          <p:nvPr/>
        </p:nvSpPr>
        <p:spPr>
          <a:xfrm>
            <a:off x="1532224" y="5353412"/>
            <a:ext cx="7541053" cy="58477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buFont typeface="Wingdings" panose="05000000000000000000" pitchFamily="2" charset="2"/>
              <a:buChar char="Ø"/>
            </a:pPr>
            <a:r>
              <a:rPr lang="as-IN" sz="3200" b="1" dirty="0">
                <a:latin typeface="NikoshBAN" panose="02000000000000000000" pitchFamily="2" charset="0"/>
                <a:cs typeface="NikoshBAN" panose="02000000000000000000" pitchFamily="2" charset="0"/>
              </a:rPr>
              <a:t>পুঁইশাক চাষে  পোকামাকড় ও রোগদমন স</a:t>
            </a:r>
            <a:r>
              <a:rPr lang="en-US" sz="3200" b="1" dirty="0">
                <a:latin typeface="NikoshBAN" panose="02000000000000000000" pitchFamily="2" charset="0"/>
                <a:cs typeface="NikoshBAN" panose="02000000000000000000" pitchFamily="2" charset="0"/>
              </a:rPr>
              <a:t>ম</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প</a:t>
            </a:r>
            <a:r>
              <a:rPr lang="as-IN" sz="3200" b="1" dirty="0">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a:t>
            </a:r>
            <a:r>
              <a:rPr lang="en-US" sz="3200" b="1" dirty="0">
                <a:latin typeface="SutonnyMJ" pitchFamily="2" charset="0"/>
                <a:cs typeface="SutonnyMJ" pitchFamily="2" charset="0"/>
              </a:rPr>
              <a:t>©</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লিখ</a:t>
            </a:r>
            <a:r>
              <a:rPr lang="en-US" sz="3200" b="1"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6780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0" fill="hold"/>
                                        <p:tgtEl>
                                          <p:spTgt spid="7"/>
                                        </p:tgtEl>
                                        <p:attrNameLst>
                                          <p:attrName>ppt_w</p:attrName>
                                        </p:attrNameLst>
                                      </p:cBhvr>
                                      <p:tavLst>
                                        <p:tav tm="0">
                                          <p:val>
                                            <p:fltVal val="0"/>
                                          </p:val>
                                        </p:tav>
                                        <p:tav tm="100000">
                                          <p:val>
                                            <p:strVal val="#ppt_w"/>
                                          </p:val>
                                        </p:tav>
                                      </p:tavLst>
                                    </p:anim>
                                    <p:anim calcmode="lin" valueType="num">
                                      <p:cBhvr>
                                        <p:cTn id="13" dur="3000" fill="hold"/>
                                        <p:tgtEl>
                                          <p:spTgt spid="7"/>
                                        </p:tgtEl>
                                        <p:attrNameLst>
                                          <p:attrName>ppt_h</p:attrName>
                                        </p:attrNameLst>
                                      </p:cBhvr>
                                      <p:tavLst>
                                        <p:tav tm="0">
                                          <p:val>
                                            <p:fltVal val="0"/>
                                          </p:val>
                                        </p:tav>
                                        <p:tav tm="100000">
                                          <p:val>
                                            <p:strVal val="#ppt_h"/>
                                          </p:val>
                                        </p:tav>
                                      </p:tavLst>
                                    </p:anim>
                                    <p:anim calcmode="lin" valueType="num">
                                      <p:cBhvr>
                                        <p:cTn id="14" dur="3000" fill="hold"/>
                                        <p:tgtEl>
                                          <p:spTgt spid="7"/>
                                        </p:tgtEl>
                                        <p:attrNameLst>
                                          <p:attrName>style.rotation</p:attrName>
                                        </p:attrNameLst>
                                      </p:cBhvr>
                                      <p:tavLst>
                                        <p:tav tm="0">
                                          <p:val>
                                            <p:fltVal val="90"/>
                                          </p:val>
                                        </p:tav>
                                        <p:tav tm="100000">
                                          <p:val>
                                            <p:fltVal val="0"/>
                                          </p:val>
                                        </p:tav>
                                      </p:tavLst>
                                    </p:anim>
                                    <p:animEffect transition="in" filter="fade">
                                      <p:cBhvr>
                                        <p:cTn id="15"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ldLvl="5"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5FE0FBC-9032-4D9E-B4D0-31924401A447}"/>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99BAE62C-0F2C-4A9C-86B9-F22FF754E056}"/>
              </a:ext>
            </a:extLst>
          </p:cNvPr>
          <p:cNvSpPr/>
          <p:nvPr/>
        </p:nvSpPr>
        <p:spPr>
          <a:xfrm>
            <a:off x="677033" y="1210620"/>
            <a:ext cx="7124027" cy="52322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bn-BD" sz="2800" dirty="0">
                <a:solidFill>
                  <a:schemeClr val="tx1"/>
                </a:solidFill>
                <a:latin typeface="NikoshBAN" panose="02000000000000000000" pitchFamily="2" charset="0"/>
                <a:cs typeface="NikoshBAN" panose="02000000000000000000" pitchFamily="2" charset="0"/>
              </a:rPr>
              <a:t>সরিষা ফসলের প্রধান ক্ষতিকারক পোকা কোনটি ?</a:t>
            </a:r>
            <a:endParaRPr lang="en-US" sz="2800" dirty="0">
              <a:solidFill>
                <a:schemeClr val="tx1"/>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5CC9931F-0105-4890-8D44-E5D0F2FC62A0}"/>
              </a:ext>
            </a:extLst>
          </p:cNvPr>
          <p:cNvSpPr txBox="1"/>
          <p:nvPr/>
        </p:nvSpPr>
        <p:spPr>
          <a:xfrm>
            <a:off x="1356313" y="1930213"/>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(ক) বিছা পোকা</a:t>
            </a:r>
            <a:endParaRPr lang="en-US" sz="28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94B5B078-A66A-42E9-996E-1438CB677B2C}"/>
              </a:ext>
            </a:extLst>
          </p:cNvPr>
          <p:cNvSpPr txBox="1"/>
          <p:nvPr/>
        </p:nvSpPr>
        <p:spPr>
          <a:xfrm>
            <a:off x="4761056" y="1836555"/>
            <a:ext cx="2171494"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(খ) মাজরা পোকা</a:t>
            </a:r>
            <a:endParaRPr lang="en-US" sz="28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9296FC93-5ECD-4F6A-A3B7-3B91AC49540F}"/>
              </a:ext>
            </a:extLst>
          </p:cNvPr>
          <p:cNvSpPr txBox="1"/>
          <p:nvPr/>
        </p:nvSpPr>
        <p:spPr>
          <a:xfrm>
            <a:off x="4761056" y="2556148"/>
            <a:ext cx="2171495"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(ঘ) লালমাকড়</a:t>
            </a:r>
            <a:endParaRPr lang="en-US" sz="28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CE67CEDD-D1FE-4391-9BAA-50E0B45CD1C1}"/>
              </a:ext>
            </a:extLst>
          </p:cNvPr>
          <p:cNvSpPr txBox="1"/>
          <p:nvPr/>
        </p:nvSpPr>
        <p:spPr>
          <a:xfrm>
            <a:off x="1356312" y="2545817"/>
            <a:ext cx="2435874"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(গ)   জাবপোকা</a:t>
            </a:r>
            <a:endParaRPr lang="en-US" sz="2800" dirty="0">
              <a:latin typeface="NikoshBAN" panose="02000000000000000000" pitchFamily="2" charset="0"/>
              <a:cs typeface="NikoshBAN" panose="02000000000000000000" pitchFamily="2" charset="0"/>
            </a:endParaRPr>
          </a:p>
        </p:txBody>
      </p:sp>
      <p:sp>
        <p:nvSpPr>
          <p:cNvPr id="8" name="Half Frame 7">
            <a:extLst>
              <a:ext uri="{FF2B5EF4-FFF2-40B4-BE49-F238E27FC236}">
                <a16:creationId xmlns:a16="http://schemas.microsoft.com/office/drawing/2014/main" id="{298D1F5F-AE7B-4E60-8804-EB3B204D7056}"/>
              </a:ext>
            </a:extLst>
          </p:cNvPr>
          <p:cNvSpPr/>
          <p:nvPr/>
        </p:nvSpPr>
        <p:spPr>
          <a:xfrm rot="14014148">
            <a:off x="1571560" y="2455435"/>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4E278587-0DFA-4A41-AAB5-2EC4CFF9F46A}"/>
              </a:ext>
            </a:extLst>
          </p:cNvPr>
          <p:cNvSpPr/>
          <p:nvPr/>
        </p:nvSpPr>
        <p:spPr>
          <a:xfrm>
            <a:off x="591768" y="3302934"/>
            <a:ext cx="7124027" cy="52322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57200" indent="-457200">
              <a:buFont typeface="Wingdings" panose="05000000000000000000" pitchFamily="2" charset="2"/>
              <a:buChar char="Ø"/>
            </a:pPr>
            <a:r>
              <a:rPr lang="en-US" sz="2800" dirty="0">
                <a:solidFill>
                  <a:schemeClr val="dk1"/>
                </a:solidFill>
                <a:latin typeface="NikoshBAN" panose="02000000000000000000" pitchFamily="2" charset="0"/>
                <a:cs typeface="NikoshBAN" panose="02000000000000000000" pitchFamily="2" charset="0"/>
              </a:rPr>
              <a:t>অলটারনারিয়া </a:t>
            </a:r>
            <a:r>
              <a:rPr lang="en-US" sz="2800" dirty="0" err="1">
                <a:solidFill>
                  <a:schemeClr val="dk1"/>
                </a:solidFill>
                <a:latin typeface="NikoshBAN" panose="02000000000000000000" pitchFamily="2" charset="0"/>
                <a:cs typeface="NikoshBAN" panose="02000000000000000000" pitchFamily="2" charset="0"/>
              </a:rPr>
              <a:t>ব্রাসিসি</a:t>
            </a:r>
            <a:r>
              <a:rPr lang="en-US" sz="2800" dirty="0">
                <a:solidFill>
                  <a:schemeClr val="dk1"/>
                </a:solidFill>
                <a:latin typeface="NikoshBAN" panose="02000000000000000000" pitchFamily="2" charset="0"/>
                <a:cs typeface="NikoshBAN" panose="02000000000000000000" pitchFamily="2" charset="0"/>
              </a:rPr>
              <a:t> </a:t>
            </a:r>
            <a:r>
              <a:rPr lang="en-US" sz="2800" dirty="0" err="1">
                <a:solidFill>
                  <a:schemeClr val="dk1"/>
                </a:solidFill>
                <a:latin typeface="NikoshBAN" panose="02000000000000000000" pitchFamily="2" charset="0"/>
                <a:cs typeface="NikoshBAN" panose="02000000000000000000" pitchFamily="2" charset="0"/>
              </a:rPr>
              <a:t>নামক</a:t>
            </a:r>
            <a:r>
              <a:rPr lang="en-US" sz="2800" dirty="0">
                <a:solidFill>
                  <a:schemeClr val="dk1"/>
                </a:solidFill>
                <a:latin typeface="NikoshBAN" panose="02000000000000000000" pitchFamily="2" charset="0"/>
                <a:cs typeface="NikoshBAN" panose="02000000000000000000" pitchFamily="2" charset="0"/>
              </a:rPr>
              <a:t> </a:t>
            </a:r>
            <a:r>
              <a:rPr lang="en-US" sz="2800" dirty="0" err="1">
                <a:solidFill>
                  <a:schemeClr val="dk1"/>
                </a:solidFill>
                <a:latin typeface="NikoshBAN" panose="02000000000000000000" pitchFamily="2" charset="0"/>
                <a:cs typeface="NikoshBAN" panose="02000000000000000000" pitchFamily="2" charset="0"/>
              </a:rPr>
              <a:t>ছত্রাক</a:t>
            </a:r>
            <a:r>
              <a:rPr lang="en-US" sz="2800" dirty="0">
                <a:solidFill>
                  <a:schemeClr val="dk1"/>
                </a:solidFill>
                <a:latin typeface="NikoshBAN" panose="02000000000000000000" pitchFamily="2" charset="0"/>
                <a:cs typeface="NikoshBAN" panose="02000000000000000000" pitchFamily="2" charset="0"/>
              </a:rPr>
              <a:t> </a:t>
            </a:r>
            <a:r>
              <a:rPr lang="en-US" sz="2800" dirty="0" err="1">
                <a:solidFill>
                  <a:schemeClr val="dk1"/>
                </a:solidFill>
                <a:latin typeface="NikoshBAN" panose="02000000000000000000" pitchFamily="2" charset="0"/>
                <a:cs typeface="NikoshBAN" panose="02000000000000000000" pitchFamily="2" charset="0"/>
              </a:rPr>
              <a:t>দ্বারা</a:t>
            </a:r>
            <a:r>
              <a:rPr lang="en-US" sz="2800" dirty="0">
                <a:solidFill>
                  <a:schemeClr val="dk1"/>
                </a:solidFill>
                <a:latin typeface="NikoshBAN" panose="02000000000000000000" pitchFamily="2" charset="0"/>
                <a:cs typeface="NikoshBAN" panose="02000000000000000000" pitchFamily="2" charset="0"/>
              </a:rPr>
              <a:t>  </a:t>
            </a:r>
            <a:r>
              <a:rPr lang="en-US" sz="2800" dirty="0" err="1">
                <a:solidFill>
                  <a:schemeClr val="dk1"/>
                </a:solidFill>
                <a:latin typeface="NikoshBAN" panose="02000000000000000000" pitchFamily="2" charset="0"/>
                <a:cs typeface="NikoshBAN" panose="02000000000000000000" pitchFamily="2" charset="0"/>
              </a:rPr>
              <a:t>সৃষ্ট</a:t>
            </a:r>
            <a:r>
              <a:rPr lang="en-US" sz="2800" dirty="0">
                <a:solidFill>
                  <a:schemeClr val="dk1"/>
                </a:solidFill>
                <a:latin typeface="NikoshBAN" panose="02000000000000000000" pitchFamily="2" charset="0"/>
                <a:cs typeface="NikoshBAN" panose="02000000000000000000" pitchFamily="2" charset="0"/>
              </a:rPr>
              <a:t> </a:t>
            </a:r>
            <a:r>
              <a:rPr lang="en-US" sz="2800" dirty="0" err="1">
                <a:solidFill>
                  <a:schemeClr val="dk1"/>
                </a:solidFill>
                <a:latin typeface="NikoshBAN" panose="02000000000000000000" pitchFamily="2" charset="0"/>
                <a:cs typeface="NikoshBAN" panose="02000000000000000000" pitchFamily="2" charset="0"/>
              </a:rPr>
              <a:t>রোগে</a:t>
            </a:r>
            <a:r>
              <a:rPr lang="en-US" sz="2800" dirty="0">
                <a:solidFill>
                  <a:schemeClr val="dk1"/>
                </a:solidFill>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06ECD13C-9F8F-43E8-A27E-7C0273D2AF18}"/>
              </a:ext>
            </a:extLst>
          </p:cNvPr>
          <p:cNvSpPr/>
          <p:nvPr/>
        </p:nvSpPr>
        <p:spPr>
          <a:xfrm>
            <a:off x="1376533" y="3953563"/>
            <a:ext cx="3005951" cy="461665"/>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en-US" sz="2400" b="1" dirty="0">
                <a:latin typeface="NikoshBAN" panose="02000000000000000000" pitchFamily="2" charset="0"/>
                <a:cs typeface="NikoshBAN" panose="02000000000000000000" pitchFamily="2" charset="0"/>
              </a:rPr>
              <a:t>(</a:t>
            </a:r>
            <a:r>
              <a:rPr lang="en-US" sz="2400" b="1" dirty="0" err="1">
                <a:latin typeface="NikoshBAN" panose="02000000000000000000" pitchFamily="2" charset="0"/>
                <a:cs typeface="NikoshBAN" panose="02000000000000000000" pitchFamily="2" charset="0"/>
              </a:rPr>
              <a:t>i</a:t>
            </a:r>
            <a:r>
              <a:rPr lang="en-US" sz="2400" b="1" dirty="0">
                <a:latin typeface="NikoshBAN" panose="02000000000000000000" pitchFamily="2" charset="0"/>
                <a:cs typeface="NikoshBAN" panose="02000000000000000000" pitchFamily="2" charset="0"/>
              </a:rPr>
              <a:t>) </a:t>
            </a:r>
            <a:r>
              <a:rPr lang="bn-BD" sz="2400" b="1" dirty="0">
                <a:latin typeface="NikoshBAN" panose="02000000000000000000" pitchFamily="2" charset="0"/>
                <a:cs typeface="NikoshBAN" panose="02000000000000000000" pitchFamily="2" charset="0"/>
              </a:rPr>
              <a:t>ফলে গাঢ় বাদামি দাগ পড়ে</a:t>
            </a:r>
            <a:endParaRPr lang="en-US" sz="2400" b="1" dirty="0"/>
          </a:p>
        </p:txBody>
      </p:sp>
      <p:sp>
        <p:nvSpPr>
          <p:cNvPr id="11" name="Rectangle 10">
            <a:extLst>
              <a:ext uri="{FF2B5EF4-FFF2-40B4-BE49-F238E27FC236}">
                <a16:creationId xmlns:a16="http://schemas.microsoft.com/office/drawing/2014/main" id="{AAFB4259-CEA0-4BFC-A766-2529FE83325A}"/>
              </a:ext>
            </a:extLst>
          </p:cNvPr>
          <p:cNvSpPr/>
          <p:nvPr/>
        </p:nvSpPr>
        <p:spPr>
          <a:xfrm>
            <a:off x="4918923" y="3953562"/>
            <a:ext cx="2783134" cy="461665"/>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bn-BD"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ii)</a:t>
            </a:r>
            <a:r>
              <a:rPr lang="bn-BD" sz="2400" b="1" dirty="0">
                <a:latin typeface="NikoshBAN" panose="02000000000000000000" pitchFamily="2" charset="0"/>
                <a:cs typeface="NikoshBAN" panose="02000000000000000000" pitchFamily="2" charset="0"/>
              </a:rPr>
              <a:t>পাতায় বাদামি দাগ পড়ে</a:t>
            </a:r>
            <a:endParaRPr lang="en-US" sz="2400" b="1" dirty="0"/>
          </a:p>
        </p:txBody>
      </p:sp>
      <p:sp>
        <p:nvSpPr>
          <p:cNvPr id="12" name="Rectangle 11">
            <a:extLst>
              <a:ext uri="{FF2B5EF4-FFF2-40B4-BE49-F238E27FC236}">
                <a16:creationId xmlns:a16="http://schemas.microsoft.com/office/drawing/2014/main" id="{1B2FF5C7-AD37-4B85-80D3-7EE42277053A}"/>
              </a:ext>
            </a:extLst>
          </p:cNvPr>
          <p:cNvSpPr/>
          <p:nvPr/>
        </p:nvSpPr>
        <p:spPr>
          <a:xfrm>
            <a:off x="1393137" y="4518135"/>
            <a:ext cx="4161717" cy="461665"/>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bn-BD"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iii) </a:t>
            </a:r>
            <a:r>
              <a:rPr lang="bn-BD" sz="2400" b="1" dirty="0">
                <a:latin typeface="NikoshBAN" panose="02000000000000000000" pitchFamily="2" charset="0"/>
                <a:cs typeface="NikoshBAN" panose="02000000000000000000" pitchFamily="2" charset="0"/>
              </a:rPr>
              <a:t>ম্যালাথিয়ন -৫৭ ইসি স্প্রে করতে হয় </a:t>
            </a:r>
            <a:endParaRPr lang="en-US" sz="2400" b="1" dirty="0"/>
          </a:p>
        </p:txBody>
      </p:sp>
      <p:sp>
        <p:nvSpPr>
          <p:cNvPr id="13" name="Rectangle 12">
            <a:extLst>
              <a:ext uri="{FF2B5EF4-FFF2-40B4-BE49-F238E27FC236}">
                <a16:creationId xmlns:a16="http://schemas.microsoft.com/office/drawing/2014/main" id="{522CC959-2EA1-4242-AE4F-524BBA5C5C94}"/>
              </a:ext>
            </a:extLst>
          </p:cNvPr>
          <p:cNvSpPr/>
          <p:nvPr/>
        </p:nvSpPr>
        <p:spPr>
          <a:xfrm>
            <a:off x="591768" y="5126846"/>
            <a:ext cx="2565126" cy="52322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bn-BD" sz="2800" dirty="0">
                <a:latin typeface="NikoshBAN" panose="02000000000000000000" pitchFamily="2" charset="0"/>
                <a:cs typeface="NikoshBAN" panose="02000000000000000000" pitchFamily="2" charset="0"/>
              </a:rPr>
              <a:t>নিচের কোনটি সঠিক?</a:t>
            </a:r>
          </a:p>
        </p:txBody>
      </p:sp>
      <p:sp>
        <p:nvSpPr>
          <p:cNvPr id="14" name="TextBox 13">
            <a:extLst>
              <a:ext uri="{FF2B5EF4-FFF2-40B4-BE49-F238E27FC236}">
                <a16:creationId xmlns:a16="http://schemas.microsoft.com/office/drawing/2014/main" id="{AACE51E0-8591-4B9B-90E0-4DE14338245E}"/>
              </a:ext>
            </a:extLst>
          </p:cNvPr>
          <p:cNvSpPr txBox="1"/>
          <p:nvPr/>
        </p:nvSpPr>
        <p:spPr>
          <a:xfrm>
            <a:off x="6932550" y="5103262"/>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(খ) </a:t>
            </a:r>
            <a:r>
              <a:rPr lang="en-US" sz="2800" dirty="0">
                <a:latin typeface="NikoshBAN" panose="02000000000000000000" pitchFamily="2" charset="0"/>
                <a:cs typeface="NikoshBAN" panose="02000000000000000000" pitchFamily="2" charset="0"/>
              </a:rPr>
              <a:t>ii </a:t>
            </a:r>
            <a:r>
              <a:rPr lang="bn-BD" sz="2800" dirty="0">
                <a:latin typeface="NikoshBAN" panose="02000000000000000000" pitchFamily="2" charset="0"/>
                <a:cs typeface="NikoshBAN" panose="02000000000000000000" pitchFamily="2" charset="0"/>
              </a:rPr>
              <a:t>ও </a:t>
            </a:r>
            <a:r>
              <a:rPr lang="en-US" sz="2800" dirty="0">
                <a:latin typeface="NikoshBAN" panose="02000000000000000000" pitchFamily="2" charset="0"/>
                <a:cs typeface="NikoshBAN" panose="02000000000000000000" pitchFamily="2" charset="0"/>
              </a:rPr>
              <a:t>iii</a:t>
            </a:r>
          </a:p>
        </p:txBody>
      </p:sp>
      <p:sp>
        <p:nvSpPr>
          <p:cNvPr id="15" name="TextBox 14">
            <a:extLst>
              <a:ext uri="{FF2B5EF4-FFF2-40B4-BE49-F238E27FC236}">
                <a16:creationId xmlns:a16="http://schemas.microsoft.com/office/drawing/2014/main" id="{47911AAB-5E35-4F46-9B3D-4851F0E622EF}"/>
              </a:ext>
            </a:extLst>
          </p:cNvPr>
          <p:cNvSpPr txBox="1"/>
          <p:nvPr/>
        </p:nvSpPr>
        <p:spPr>
          <a:xfrm>
            <a:off x="3874617" y="5142431"/>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a:latin typeface="NikoshBAN" panose="02000000000000000000" pitchFamily="2" charset="0"/>
                <a:cs typeface="NikoshBAN" panose="02000000000000000000" pitchFamily="2" charset="0"/>
              </a:rPr>
              <a:t>(ক) </a:t>
            </a:r>
            <a:r>
              <a:rPr lang="en-US" sz="2800">
                <a:latin typeface="NikoshBAN" panose="02000000000000000000" pitchFamily="2" charset="0"/>
                <a:cs typeface="NikoshBAN" panose="02000000000000000000" pitchFamily="2" charset="0"/>
              </a:rPr>
              <a:t>i</a:t>
            </a:r>
          </a:p>
        </p:txBody>
      </p:sp>
      <p:sp>
        <p:nvSpPr>
          <p:cNvPr id="16" name="TextBox 15">
            <a:extLst>
              <a:ext uri="{FF2B5EF4-FFF2-40B4-BE49-F238E27FC236}">
                <a16:creationId xmlns:a16="http://schemas.microsoft.com/office/drawing/2014/main" id="{45F8B961-CCC0-4433-BC7D-F0EC2FB451AB}"/>
              </a:ext>
            </a:extLst>
          </p:cNvPr>
          <p:cNvSpPr txBox="1"/>
          <p:nvPr/>
        </p:nvSpPr>
        <p:spPr>
          <a:xfrm>
            <a:off x="3899357" y="5917915"/>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US"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গ  </a:t>
            </a:r>
            <a:r>
              <a:rPr lang="en-US" sz="2800" dirty="0" err="1">
                <a:latin typeface="NikoshBAN" panose="02000000000000000000" pitchFamily="2" charset="0"/>
                <a:cs typeface="NikoshBAN" panose="02000000000000000000" pitchFamily="2" charset="0"/>
              </a:rPr>
              <a:t>i</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ও </a:t>
            </a:r>
            <a:r>
              <a:rPr lang="en-US" sz="2800" dirty="0">
                <a:latin typeface="NikoshBAN" panose="02000000000000000000" pitchFamily="2" charset="0"/>
                <a:cs typeface="NikoshBAN" panose="02000000000000000000" pitchFamily="2" charset="0"/>
              </a:rPr>
              <a:t>iii</a:t>
            </a:r>
          </a:p>
        </p:txBody>
      </p:sp>
      <p:sp>
        <p:nvSpPr>
          <p:cNvPr id="17" name="TextBox 16">
            <a:extLst>
              <a:ext uri="{FF2B5EF4-FFF2-40B4-BE49-F238E27FC236}">
                <a16:creationId xmlns:a16="http://schemas.microsoft.com/office/drawing/2014/main" id="{A29BED58-D42E-4285-B5A4-F92005647837}"/>
              </a:ext>
            </a:extLst>
          </p:cNvPr>
          <p:cNvSpPr txBox="1"/>
          <p:nvPr/>
        </p:nvSpPr>
        <p:spPr>
          <a:xfrm>
            <a:off x="6932549" y="5874469"/>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(ঘ </a:t>
            </a:r>
            <a:r>
              <a:rPr lang="en-US" sz="2800" dirty="0" err="1">
                <a:latin typeface="NikoshBAN" panose="02000000000000000000" pitchFamily="2" charset="0"/>
                <a:cs typeface="NikoshBAN" panose="02000000000000000000" pitchFamily="2" charset="0"/>
              </a:rPr>
              <a:t>i,ii</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 ও </a:t>
            </a:r>
            <a:r>
              <a:rPr lang="en-US" sz="2800" dirty="0">
                <a:latin typeface="NikoshBAN" panose="02000000000000000000" pitchFamily="2" charset="0"/>
                <a:cs typeface="NikoshBAN" panose="02000000000000000000" pitchFamily="2" charset="0"/>
              </a:rPr>
              <a:t>iii</a:t>
            </a:r>
          </a:p>
        </p:txBody>
      </p:sp>
      <p:sp>
        <p:nvSpPr>
          <p:cNvPr id="18" name="Half Frame 17">
            <a:extLst>
              <a:ext uri="{FF2B5EF4-FFF2-40B4-BE49-F238E27FC236}">
                <a16:creationId xmlns:a16="http://schemas.microsoft.com/office/drawing/2014/main" id="{1B53CAC5-6F21-4DC1-815F-31EC62F3B337}"/>
              </a:ext>
            </a:extLst>
          </p:cNvPr>
          <p:cNvSpPr/>
          <p:nvPr/>
        </p:nvSpPr>
        <p:spPr>
          <a:xfrm rot="14014148">
            <a:off x="7204649" y="5059982"/>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anose="02000000000000000000" pitchFamily="2" charset="0"/>
              <a:cs typeface="NikoshBAN" panose="02000000000000000000" pitchFamily="2" charset="0"/>
            </a:endParaRPr>
          </a:p>
        </p:txBody>
      </p:sp>
      <p:sp>
        <p:nvSpPr>
          <p:cNvPr id="19" name="Rectangle: Rounded Corners 18">
            <a:extLst>
              <a:ext uri="{FF2B5EF4-FFF2-40B4-BE49-F238E27FC236}">
                <a16:creationId xmlns:a16="http://schemas.microsoft.com/office/drawing/2014/main" id="{A8113B40-B664-4088-ACD9-F2150E37BA8C}"/>
              </a:ext>
            </a:extLst>
          </p:cNvPr>
          <p:cNvSpPr/>
          <p:nvPr/>
        </p:nvSpPr>
        <p:spPr>
          <a:xfrm>
            <a:off x="4445391" y="478302"/>
            <a:ext cx="1842867" cy="604910"/>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latin typeface="NikoshBAN" panose="02000000000000000000" pitchFamily="2" charset="0"/>
                <a:cs typeface="NikoshBAN" panose="02000000000000000000" pitchFamily="2" charset="0"/>
              </a:rPr>
              <a:t>ম</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য</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719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2000" fill="hold"/>
                                        <p:tgtEl>
                                          <p:spTgt spid="9"/>
                                        </p:tgtEl>
                                        <p:attrNameLst>
                                          <p:attrName>ppt_w</p:attrName>
                                        </p:attrNameLst>
                                      </p:cBhvr>
                                      <p:tavLst>
                                        <p:tav tm="0">
                                          <p:val>
                                            <p:fltVal val="0"/>
                                          </p:val>
                                        </p:tav>
                                        <p:tav tm="100000">
                                          <p:val>
                                            <p:strVal val="#ppt_w"/>
                                          </p:val>
                                        </p:tav>
                                      </p:tavLst>
                                    </p:anim>
                                    <p:anim calcmode="lin" valueType="num">
                                      <p:cBhvr>
                                        <p:cTn id="47" dur="2000" fill="hold"/>
                                        <p:tgtEl>
                                          <p:spTgt spid="9"/>
                                        </p:tgtEl>
                                        <p:attrNameLst>
                                          <p:attrName>ppt_h</p:attrName>
                                        </p:attrNameLst>
                                      </p:cBhvr>
                                      <p:tavLst>
                                        <p:tav tm="0">
                                          <p:val>
                                            <p:fltVal val="0"/>
                                          </p:val>
                                        </p:tav>
                                        <p:tav tm="100000">
                                          <p:val>
                                            <p:strVal val="#ppt_h"/>
                                          </p:val>
                                        </p:tav>
                                      </p:tavLst>
                                    </p:anim>
                                    <p:anim calcmode="lin" valueType="num">
                                      <p:cBhvr>
                                        <p:cTn id="48" dur="2000" fill="hold"/>
                                        <p:tgtEl>
                                          <p:spTgt spid="9"/>
                                        </p:tgtEl>
                                        <p:attrNameLst>
                                          <p:attrName>style.rotation</p:attrName>
                                        </p:attrNameLst>
                                      </p:cBhvr>
                                      <p:tavLst>
                                        <p:tav tm="0">
                                          <p:val>
                                            <p:fltVal val="90"/>
                                          </p:val>
                                        </p:tav>
                                        <p:tav tm="100000">
                                          <p:val>
                                            <p:fltVal val="0"/>
                                          </p:val>
                                        </p:tav>
                                      </p:tavLst>
                                    </p:anim>
                                    <p:animEffect transition="in" filter="fade">
                                      <p:cBhvr>
                                        <p:cTn id="49" dur="2000"/>
                                        <p:tgtEl>
                                          <p:spTgt spid="9"/>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2000" fill="hold"/>
                                        <p:tgtEl>
                                          <p:spTgt spid="10"/>
                                        </p:tgtEl>
                                        <p:attrNameLst>
                                          <p:attrName>ppt_w</p:attrName>
                                        </p:attrNameLst>
                                      </p:cBhvr>
                                      <p:tavLst>
                                        <p:tav tm="0">
                                          <p:val>
                                            <p:fltVal val="0"/>
                                          </p:val>
                                        </p:tav>
                                        <p:tav tm="100000">
                                          <p:val>
                                            <p:strVal val="#ppt_w"/>
                                          </p:val>
                                        </p:tav>
                                      </p:tavLst>
                                    </p:anim>
                                    <p:anim calcmode="lin" valueType="num">
                                      <p:cBhvr>
                                        <p:cTn id="53" dur="2000" fill="hold"/>
                                        <p:tgtEl>
                                          <p:spTgt spid="10"/>
                                        </p:tgtEl>
                                        <p:attrNameLst>
                                          <p:attrName>ppt_h</p:attrName>
                                        </p:attrNameLst>
                                      </p:cBhvr>
                                      <p:tavLst>
                                        <p:tav tm="0">
                                          <p:val>
                                            <p:fltVal val="0"/>
                                          </p:val>
                                        </p:tav>
                                        <p:tav tm="100000">
                                          <p:val>
                                            <p:strVal val="#ppt_h"/>
                                          </p:val>
                                        </p:tav>
                                      </p:tavLst>
                                    </p:anim>
                                    <p:anim calcmode="lin" valueType="num">
                                      <p:cBhvr>
                                        <p:cTn id="54" dur="2000" fill="hold"/>
                                        <p:tgtEl>
                                          <p:spTgt spid="10"/>
                                        </p:tgtEl>
                                        <p:attrNameLst>
                                          <p:attrName>style.rotation</p:attrName>
                                        </p:attrNameLst>
                                      </p:cBhvr>
                                      <p:tavLst>
                                        <p:tav tm="0">
                                          <p:val>
                                            <p:fltVal val="90"/>
                                          </p:val>
                                        </p:tav>
                                        <p:tav tm="100000">
                                          <p:val>
                                            <p:fltVal val="0"/>
                                          </p:val>
                                        </p:tav>
                                      </p:tavLst>
                                    </p:anim>
                                    <p:animEffect transition="in" filter="fade">
                                      <p:cBhvr>
                                        <p:cTn id="55" dur="2000"/>
                                        <p:tgtEl>
                                          <p:spTgt spid="10"/>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2000" fill="hold"/>
                                        <p:tgtEl>
                                          <p:spTgt spid="11"/>
                                        </p:tgtEl>
                                        <p:attrNameLst>
                                          <p:attrName>ppt_w</p:attrName>
                                        </p:attrNameLst>
                                      </p:cBhvr>
                                      <p:tavLst>
                                        <p:tav tm="0">
                                          <p:val>
                                            <p:fltVal val="0"/>
                                          </p:val>
                                        </p:tav>
                                        <p:tav tm="100000">
                                          <p:val>
                                            <p:strVal val="#ppt_w"/>
                                          </p:val>
                                        </p:tav>
                                      </p:tavLst>
                                    </p:anim>
                                    <p:anim calcmode="lin" valueType="num">
                                      <p:cBhvr>
                                        <p:cTn id="59" dur="2000" fill="hold"/>
                                        <p:tgtEl>
                                          <p:spTgt spid="11"/>
                                        </p:tgtEl>
                                        <p:attrNameLst>
                                          <p:attrName>ppt_h</p:attrName>
                                        </p:attrNameLst>
                                      </p:cBhvr>
                                      <p:tavLst>
                                        <p:tav tm="0">
                                          <p:val>
                                            <p:fltVal val="0"/>
                                          </p:val>
                                        </p:tav>
                                        <p:tav tm="100000">
                                          <p:val>
                                            <p:strVal val="#ppt_h"/>
                                          </p:val>
                                        </p:tav>
                                      </p:tavLst>
                                    </p:anim>
                                    <p:anim calcmode="lin" valueType="num">
                                      <p:cBhvr>
                                        <p:cTn id="60" dur="2000" fill="hold"/>
                                        <p:tgtEl>
                                          <p:spTgt spid="11"/>
                                        </p:tgtEl>
                                        <p:attrNameLst>
                                          <p:attrName>style.rotation</p:attrName>
                                        </p:attrNameLst>
                                      </p:cBhvr>
                                      <p:tavLst>
                                        <p:tav tm="0">
                                          <p:val>
                                            <p:fltVal val="90"/>
                                          </p:val>
                                        </p:tav>
                                        <p:tav tm="100000">
                                          <p:val>
                                            <p:fltVal val="0"/>
                                          </p:val>
                                        </p:tav>
                                      </p:tavLst>
                                    </p:anim>
                                    <p:animEffect transition="in" filter="fade">
                                      <p:cBhvr>
                                        <p:cTn id="61" dur="2000"/>
                                        <p:tgtEl>
                                          <p:spTgt spid="11"/>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2000" fill="hold"/>
                                        <p:tgtEl>
                                          <p:spTgt spid="12"/>
                                        </p:tgtEl>
                                        <p:attrNameLst>
                                          <p:attrName>ppt_w</p:attrName>
                                        </p:attrNameLst>
                                      </p:cBhvr>
                                      <p:tavLst>
                                        <p:tav tm="0">
                                          <p:val>
                                            <p:fltVal val="0"/>
                                          </p:val>
                                        </p:tav>
                                        <p:tav tm="100000">
                                          <p:val>
                                            <p:strVal val="#ppt_w"/>
                                          </p:val>
                                        </p:tav>
                                      </p:tavLst>
                                    </p:anim>
                                    <p:anim calcmode="lin" valueType="num">
                                      <p:cBhvr>
                                        <p:cTn id="65" dur="2000" fill="hold"/>
                                        <p:tgtEl>
                                          <p:spTgt spid="12"/>
                                        </p:tgtEl>
                                        <p:attrNameLst>
                                          <p:attrName>ppt_h</p:attrName>
                                        </p:attrNameLst>
                                      </p:cBhvr>
                                      <p:tavLst>
                                        <p:tav tm="0">
                                          <p:val>
                                            <p:fltVal val="0"/>
                                          </p:val>
                                        </p:tav>
                                        <p:tav tm="100000">
                                          <p:val>
                                            <p:strVal val="#ppt_h"/>
                                          </p:val>
                                        </p:tav>
                                      </p:tavLst>
                                    </p:anim>
                                    <p:anim calcmode="lin" valueType="num">
                                      <p:cBhvr>
                                        <p:cTn id="66" dur="2000" fill="hold"/>
                                        <p:tgtEl>
                                          <p:spTgt spid="12"/>
                                        </p:tgtEl>
                                        <p:attrNameLst>
                                          <p:attrName>style.rotation</p:attrName>
                                        </p:attrNameLst>
                                      </p:cBhvr>
                                      <p:tavLst>
                                        <p:tav tm="0">
                                          <p:val>
                                            <p:fltVal val="90"/>
                                          </p:val>
                                        </p:tav>
                                        <p:tav tm="100000">
                                          <p:val>
                                            <p:fltVal val="0"/>
                                          </p:val>
                                        </p:tav>
                                      </p:tavLst>
                                    </p:anim>
                                    <p:animEffect transition="in" filter="fade">
                                      <p:cBhvr>
                                        <p:cTn id="67" dur="2000"/>
                                        <p:tgtEl>
                                          <p:spTgt spid="12"/>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000" fill="hold"/>
                                        <p:tgtEl>
                                          <p:spTgt spid="13"/>
                                        </p:tgtEl>
                                        <p:attrNameLst>
                                          <p:attrName>ppt_w</p:attrName>
                                        </p:attrNameLst>
                                      </p:cBhvr>
                                      <p:tavLst>
                                        <p:tav tm="0">
                                          <p:val>
                                            <p:fltVal val="0"/>
                                          </p:val>
                                        </p:tav>
                                        <p:tav tm="100000">
                                          <p:val>
                                            <p:strVal val="#ppt_w"/>
                                          </p:val>
                                        </p:tav>
                                      </p:tavLst>
                                    </p:anim>
                                    <p:anim calcmode="lin" valueType="num">
                                      <p:cBhvr>
                                        <p:cTn id="71" dur="2000" fill="hold"/>
                                        <p:tgtEl>
                                          <p:spTgt spid="13"/>
                                        </p:tgtEl>
                                        <p:attrNameLst>
                                          <p:attrName>ppt_h</p:attrName>
                                        </p:attrNameLst>
                                      </p:cBhvr>
                                      <p:tavLst>
                                        <p:tav tm="0">
                                          <p:val>
                                            <p:fltVal val="0"/>
                                          </p:val>
                                        </p:tav>
                                        <p:tav tm="100000">
                                          <p:val>
                                            <p:strVal val="#ppt_h"/>
                                          </p:val>
                                        </p:tav>
                                      </p:tavLst>
                                    </p:anim>
                                    <p:anim calcmode="lin" valueType="num">
                                      <p:cBhvr>
                                        <p:cTn id="72" dur="2000" fill="hold"/>
                                        <p:tgtEl>
                                          <p:spTgt spid="13"/>
                                        </p:tgtEl>
                                        <p:attrNameLst>
                                          <p:attrName>style.rotation</p:attrName>
                                        </p:attrNameLst>
                                      </p:cBhvr>
                                      <p:tavLst>
                                        <p:tav tm="0">
                                          <p:val>
                                            <p:fltVal val="90"/>
                                          </p:val>
                                        </p:tav>
                                        <p:tav tm="100000">
                                          <p:val>
                                            <p:fltVal val="0"/>
                                          </p:val>
                                        </p:tav>
                                      </p:tavLst>
                                    </p:anim>
                                    <p:animEffect transition="in" filter="fade">
                                      <p:cBhvr>
                                        <p:cTn id="73" dur="2000"/>
                                        <p:tgtEl>
                                          <p:spTgt spid="13"/>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2000" fill="hold"/>
                                        <p:tgtEl>
                                          <p:spTgt spid="15"/>
                                        </p:tgtEl>
                                        <p:attrNameLst>
                                          <p:attrName>ppt_w</p:attrName>
                                        </p:attrNameLst>
                                      </p:cBhvr>
                                      <p:tavLst>
                                        <p:tav tm="0">
                                          <p:val>
                                            <p:fltVal val="0"/>
                                          </p:val>
                                        </p:tav>
                                        <p:tav tm="100000">
                                          <p:val>
                                            <p:strVal val="#ppt_w"/>
                                          </p:val>
                                        </p:tav>
                                      </p:tavLst>
                                    </p:anim>
                                    <p:anim calcmode="lin" valueType="num">
                                      <p:cBhvr>
                                        <p:cTn id="77" dur="2000" fill="hold"/>
                                        <p:tgtEl>
                                          <p:spTgt spid="15"/>
                                        </p:tgtEl>
                                        <p:attrNameLst>
                                          <p:attrName>ppt_h</p:attrName>
                                        </p:attrNameLst>
                                      </p:cBhvr>
                                      <p:tavLst>
                                        <p:tav tm="0">
                                          <p:val>
                                            <p:fltVal val="0"/>
                                          </p:val>
                                        </p:tav>
                                        <p:tav tm="100000">
                                          <p:val>
                                            <p:strVal val="#ppt_h"/>
                                          </p:val>
                                        </p:tav>
                                      </p:tavLst>
                                    </p:anim>
                                    <p:anim calcmode="lin" valueType="num">
                                      <p:cBhvr>
                                        <p:cTn id="78" dur="2000" fill="hold"/>
                                        <p:tgtEl>
                                          <p:spTgt spid="15"/>
                                        </p:tgtEl>
                                        <p:attrNameLst>
                                          <p:attrName>style.rotation</p:attrName>
                                        </p:attrNameLst>
                                      </p:cBhvr>
                                      <p:tavLst>
                                        <p:tav tm="0">
                                          <p:val>
                                            <p:fltVal val="90"/>
                                          </p:val>
                                        </p:tav>
                                        <p:tav tm="100000">
                                          <p:val>
                                            <p:fltVal val="0"/>
                                          </p:val>
                                        </p:tav>
                                      </p:tavLst>
                                    </p:anim>
                                    <p:animEffect transition="in" filter="fade">
                                      <p:cBhvr>
                                        <p:cTn id="79" dur="2000"/>
                                        <p:tgtEl>
                                          <p:spTgt spid="15"/>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2000" fill="hold"/>
                                        <p:tgtEl>
                                          <p:spTgt spid="16"/>
                                        </p:tgtEl>
                                        <p:attrNameLst>
                                          <p:attrName>ppt_w</p:attrName>
                                        </p:attrNameLst>
                                      </p:cBhvr>
                                      <p:tavLst>
                                        <p:tav tm="0">
                                          <p:val>
                                            <p:fltVal val="0"/>
                                          </p:val>
                                        </p:tav>
                                        <p:tav tm="100000">
                                          <p:val>
                                            <p:strVal val="#ppt_w"/>
                                          </p:val>
                                        </p:tav>
                                      </p:tavLst>
                                    </p:anim>
                                    <p:anim calcmode="lin" valueType="num">
                                      <p:cBhvr>
                                        <p:cTn id="83" dur="2000" fill="hold"/>
                                        <p:tgtEl>
                                          <p:spTgt spid="16"/>
                                        </p:tgtEl>
                                        <p:attrNameLst>
                                          <p:attrName>ppt_h</p:attrName>
                                        </p:attrNameLst>
                                      </p:cBhvr>
                                      <p:tavLst>
                                        <p:tav tm="0">
                                          <p:val>
                                            <p:fltVal val="0"/>
                                          </p:val>
                                        </p:tav>
                                        <p:tav tm="100000">
                                          <p:val>
                                            <p:strVal val="#ppt_h"/>
                                          </p:val>
                                        </p:tav>
                                      </p:tavLst>
                                    </p:anim>
                                    <p:anim calcmode="lin" valueType="num">
                                      <p:cBhvr>
                                        <p:cTn id="84" dur="2000" fill="hold"/>
                                        <p:tgtEl>
                                          <p:spTgt spid="16"/>
                                        </p:tgtEl>
                                        <p:attrNameLst>
                                          <p:attrName>style.rotation</p:attrName>
                                        </p:attrNameLst>
                                      </p:cBhvr>
                                      <p:tavLst>
                                        <p:tav tm="0">
                                          <p:val>
                                            <p:fltVal val="90"/>
                                          </p:val>
                                        </p:tav>
                                        <p:tav tm="100000">
                                          <p:val>
                                            <p:fltVal val="0"/>
                                          </p:val>
                                        </p:tav>
                                      </p:tavLst>
                                    </p:anim>
                                    <p:animEffect transition="in" filter="fade">
                                      <p:cBhvr>
                                        <p:cTn id="85" dur="2000"/>
                                        <p:tgtEl>
                                          <p:spTgt spid="16"/>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2000" fill="hold"/>
                                        <p:tgtEl>
                                          <p:spTgt spid="14"/>
                                        </p:tgtEl>
                                        <p:attrNameLst>
                                          <p:attrName>ppt_w</p:attrName>
                                        </p:attrNameLst>
                                      </p:cBhvr>
                                      <p:tavLst>
                                        <p:tav tm="0">
                                          <p:val>
                                            <p:fltVal val="0"/>
                                          </p:val>
                                        </p:tav>
                                        <p:tav tm="100000">
                                          <p:val>
                                            <p:strVal val="#ppt_w"/>
                                          </p:val>
                                        </p:tav>
                                      </p:tavLst>
                                    </p:anim>
                                    <p:anim calcmode="lin" valueType="num">
                                      <p:cBhvr>
                                        <p:cTn id="89" dur="2000" fill="hold"/>
                                        <p:tgtEl>
                                          <p:spTgt spid="14"/>
                                        </p:tgtEl>
                                        <p:attrNameLst>
                                          <p:attrName>ppt_h</p:attrName>
                                        </p:attrNameLst>
                                      </p:cBhvr>
                                      <p:tavLst>
                                        <p:tav tm="0">
                                          <p:val>
                                            <p:fltVal val="0"/>
                                          </p:val>
                                        </p:tav>
                                        <p:tav tm="100000">
                                          <p:val>
                                            <p:strVal val="#ppt_h"/>
                                          </p:val>
                                        </p:tav>
                                      </p:tavLst>
                                    </p:anim>
                                    <p:anim calcmode="lin" valueType="num">
                                      <p:cBhvr>
                                        <p:cTn id="90" dur="2000" fill="hold"/>
                                        <p:tgtEl>
                                          <p:spTgt spid="14"/>
                                        </p:tgtEl>
                                        <p:attrNameLst>
                                          <p:attrName>style.rotation</p:attrName>
                                        </p:attrNameLst>
                                      </p:cBhvr>
                                      <p:tavLst>
                                        <p:tav tm="0">
                                          <p:val>
                                            <p:fltVal val="90"/>
                                          </p:val>
                                        </p:tav>
                                        <p:tav tm="100000">
                                          <p:val>
                                            <p:fltVal val="0"/>
                                          </p:val>
                                        </p:tav>
                                      </p:tavLst>
                                    </p:anim>
                                    <p:animEffect transition="in" filter="fade">
                                      <p:cBhvr>
                                        <p:cTn id="91" dur="2000"/>
                                        <p:tgtEl>
                                          <p:spTgt spid="14"/>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p:cTn id="94" dur="2000" fill="hold"/>
                                        <p:tgtEl>
                                          <p:spTgt spid="17"/>
                                        </p:tgtEl>
                                        <p:attrNameLst>
                                          <p:attrName>ppt_w</p:attrName>
                                        </p:attrNameLst>
                                      </p:cBhvr>
                                      <p:tavLst>
                                        <p:tav tm="0">
                                          <p:val>
                                            <p:fltVal val="0"/>
                                          </p:val>
                                        </p:tav>
                                        <p:tav tm="100000">
                                          <p:val>
                                            <p:strVal val="#ppt_w"/>
                                          </p:val>
                                        </p:tav>
                                      </p:tavLst>
                                    </p:anim>
                                    <p:anim calcmode="lin" valueType="num">
                                      <p:cBhvr>
                                        <p:cTn id="95" dur="2000" fill="hold"/>
                                        <p:tgtEl>
                                          <p:spTgt spid="17"/>
                                        </p:tgtEl>
                                        <p:attrNameLst>
                                          <p:attrName>ppt_h</p:attrName>
                                        </p:attrNameLst>
                                      </p:cBhvr>
                                      <p:tavLst>
                                        <p:tav tm="0">
                                          <p:val>
                                            <p:fltVal val="0"/>
                                          </p:val>
                                        </p:tav>
                                        <p:tav tm="100000">
                                          <p:val>
                                            <p:strVal val="#ppt_h"/>
                                          </p:val>
                                        </p:tav>
                                      </p:tavLst>
                                    </p:anim>
                                    <p:anim calcmode="lin" valueType="num">
                                      <p:cBhvr>
                                        <p:cTn id="96" dur="2000" fill="hold"/>
                                        <p:tgtEl>
                                          <p:spTgt spid="17"/>
                                        </p:tgtEl>
                                        <p:attrNameLst>
                                          <p:attrName>style.rotation</p:attrName>
                                        </p:attrNameLst>
                                      </p:cBhvr>
                                      <p:tavLst>
                                        <p:tav tm="0">
                                          <p:val>
                                            <p:fltVal val="90"/>
                                          </p:val>
                                        </p:tav>
                                        <p:tav tm="100000">
                                          <p:val>
                                            <p:fltVal val="0"/>
                                          </p:val>
                                        </p:tav>
                                      </p:tavLst>
                                    </p:anim>
                                    <p:animEffect transition="in" filter="fade">
                                      <p:cBhvr>
                                        <p:cTn id="97" dur="20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circle(in)">
                                      <p:cBhvr>
                                        <p:cTn id="102" dur="2000"/>
                                        <p:tgtEl>
                                          <p:spTgt spid="18"/>
                                        </p:tgtEl>
                                      </p:cBhvr>
                                    </p:animEffect>
                                  </p:childTnLst>
                                  <p:subTnLst>
                                    <p:audio>
                                      <p:cMediaNode>
                                        <p:cTn display="0" masterRel="sameClick">
                                          <p:stCondLst>
                                            <p:cond evt="begin" delay="0">
                                              <p:tn val="10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E5858D6-1C42-4A0D-8DF8-2CF598CDFF20}"/>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E0942EE3-3809-4709-B263-C5B8C250D2ED}"/>
              </a:ext>
            </a:extLst>
          </p:cNvPr>
          <p:cNvSpPr txBox="1"/>
          <p:nvPr/>
        </p:nvSpPr>
        <p:spPr>
          <a:xfrm>
            <a:off x="3600534" y="469550"/>
            <a:ext cx="2857332" cy="1081980"/>
          </a:xfrm>
          <a:prstGeom prst="roundRect">
            <a:avLst>
              <a:gd name="adj" fmla="val 50000"/>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4400" dirty="0">
                <a:effectLst>
                  <a:glow rad="139700">
                    <a:schemeClr val="accent6">
                      <a:satMod val="175000"/>
                      <a:alpha val="40000"/>
                    </a:schemeClr>
                  </a:glow>
                </a:effectLst>
                <a:latin typeface="NikoshBAN" panose="02000000000000000000" pitchFamily="2" charset="0"/>
                <a:cs typeface="NikoshBAN" panose="02000000000000000000" pitchFamily="2" charset="0"/>
              </a:rPr>
              <a:t>বাড়ির কাজ</a:t>
            </a:r>
            <a:endParaRPr lang="en-US" sz="4400" dirty="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390904CA-50FA-433D-A7C4-AA89541380F2}"/>
              </a:ext>
            </a:extLst>
          </p:cNvPr>
          <p:cNvSpPr txBox="1"/>
          <p:nvPr/>
        </p:nvSpPr>
        <p:spPr>
          <a:xfrm>
            <a:off x="754128" y="4891269"/>
            <a:ext cx="8550143" cy="1569660"/>
          </a:xfrm>
          <a:prstGeom prst="rect">
            <a:avLst/>
          </a:prstGeom>
          <a:noFill/>
        </p:spPr>
        <p:txBody>
          <a:bodyPr wrap="square" rtlCol="0">
            <a:spAutoFit/>
          </a:bodyPr>
          <a:lstStyle/>
          <a:p>
            <a:r>
              <a:rPr lang="bn-BD" sz="4800" dirty="0">
                <a:effectLst>
                  <a:glow rad="228600">
                    <a:schemeClr val="accent4">
                      <a:satMod val="175000"/>
                      <a:alpha val="40000"/>
                    </a:schemeClr>
                  </a:glow>
                </a:effectLst>
                <a:latin typeface="NikoshBAN" panose="02000000000000000000" pitchFamily="2" charset="0"/>
                <a:cs typeface="NikoshBAN" panose="02000000000000000000" pitchFamily="2" charset="0"/>
              </a:rPr>
              <a:t>অর্থনৈতিক উন্নয়নে সরিষা ফসল চাষের গুরুত্ব </a:t>
            </a:r>
          </a:p>
          <a:p>
            <a:r>
              <a:rPr lang="bn-BD" sz="4800" dirty="0">
                <a:effectLst>
                  <a:glow rad="228600">
                    <a:schemeClr val="accent4">
                      <a:satMod val="175000"/>
                      <a:alpha val="40000"/>
                    </a:schemeClr>
                  </a:glow>
                </a:effectLst>
                <a:latin typeface="NikoshBAN" panose="02000000000000000000" pitchFamily="2" charset="0"/>
                <a:cs typeface="NikoshBAN" panose="02000000000000000000" pitchFamily="2" charset="0"/>
              </a:rPr>
              <a:t>    বিষয়ে প্রতিবেদন তৈরি করে আনবে।</a:t>
            </a:r>
            <a:endParaRPr lang="en-US" sz="4800"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F9F18814-787D-4AD6-8401-6FB1DB993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360" y="1797132"/>
            <a:ext cx="2983677" cy="2773887"/>
          </a:xfrm>
          <a:prstGeom prst="rect">
            <a:avLst/>
          </a:prstGeom>
          <a:ln w="889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415427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p:val>
                                            <p:fltVal val="0"/>
                                          </p:val>
                                        </p:tav>
                                        <p:tav tm="100000">
                                          <p:val>
                                            <p:strVal val="#ppt_w"/>
                                          </p:val>
                                        </p:tav>
                                      </p:tavLst>
                                    </p:anim>
                                    <p:anim calcmode="lin" valueType="num">
                                      <p:cBhvr>
                                        <p:cTn id="13" dur="3000" fill="hold"/>
                                        <p:tgtEl>
                                          <p:spTgt spid="5"/>
                                        </p:tgtEl>
                                        <p:attrNameLst>
                                          <p:attrName>ppt_h</p:attrName>
                                        </p:attrNameLst>
                                      </p:cBhvr>
                                      <p:tavLst>
                                        <p:tav tm="0">
                                          <p:val>
                                            <p:fltVal val="0"/>
                                          </p:val>
                                        </p:tav>
                                        <p:tav tm="100000">
                                          <p:val>
                                            <p:strVal val="#ppt_h"/>
                                          </p:val>
                                        </p:tav>
                                      </p:tavLst>
                                    </p:anim>
                                    <p:animEffect transition="in" filter="fade">
                                      <p:cBhvr>
                                        <p:cTn id="14" dur="30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0" fill="hold"/>
                                        <p:tgtEl>
                                          <p:spTgt spid="4"/>
                                        </p:tgtEl>
                                        <p:attrNameLst>
                                          <p:attrName>ppt_w</p:attrName>
                                        </p:attrNameLst>
                                      </p:cBhvr>
                                      <p:tavLst>
                                        <p:tav tm="0">
                                          <p:val>
                                            <p:fltVal val="0"/>
                                          </p:val>
                                        </p:tav>
                                        <p:tav tm="100000">
                                          <p:val>
                                            <p:strVal val="#ppt_w"/>
                                          </p:val>
                                        </p:tav>
                                      </p:tavLst>
                                    </p:anim>
                                    <p:anim calcmode="lin" valueType="num">
                                      <p:cBhvr>
                                        <p:cTn id="18" dur="3000" fill="hold"/>
                                        <p:tgtEl>
                                          <p:spTgt spid="4"/>
                                        </p:tgtEl>
                                        <p:attrNameLst>
                                          <p:attrName>ppt_h</p:attrName>
                                        </p:attrNameLst>
                                      </p:cBhvr>
                                      <p:tavLst>
                                        <p:tav tm="0">
                                          <p:val>
                                            <p:fltVal val="0"/>
                                          </p:val>
                                        </p:tav>
                                        <p:tav tm="100000">
                                          <p:val>
                                            <p:strVal val="#ppt_h"/>
                                          </p:val>
                                        </p:tav>
                                      </p:tavLst>
                                    </p:anim>
                                    <p:animEffect transition="in" filter="fade">
                                      <p:cBhvr>
                                        <p:cTn id="1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66BD5DD-0829-4970-9D9D-82E6BB7A186F}"/>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2BB1EFA3-A299-4721-AFA0-4E7AADA919DF}"/>
              </a:ext>
            </a:extLst>
          </p:cNvPr>
          <p:cNvSpPr txBox="1"/>
          <p:nvPr/>
        </p:nvSpPr>
        <p:spPr>
          <a:xfrm>
            <a:off x="618978" y="661181"/>
            <a:ext cx="8820444" cy="5241141"/>
          </a:xfrm>
          <a:prstGeom prst="rect">
            <a:avLst/>
          </a:prstGeom>
          <a:noFill/>
        </p:spPr>
        <p:txBody>
          <a:bodyPr wrap="square" rtlCol="0">
            <a:prstTxWarp prst="textArchUpPour">
              <a:avLst>
                <a:gd name="adj1" fmla="val 10776084"/>
                <a:gd name="adj2" fmla="val 40666"/>
              </a:avLst>
            </a:prstTxWarp>
            <a:spAutoFit/>
          </a:bodyPr>
          <a:lstStyle/>
          <a:p>
            <a:r>
              <a:rPr lang="bn-BD" sz="8800" b="1" dirty="0">
                <a:ln w="19050">
                  <a:solidFill>
                    <a:srgbClr val="FF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ধন্যবাদ</a:t>
            </a:r>
            <a:endParaRPr lang="en-AU" sz="8800" b="1" dirty="0">
              <a:ln w="19050">
                <a:solidFill>
                  <a:srgbClr val="FF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F073B241-9CE2-42C7-8B10-251767332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7086" y="2387990"/>
            <a:ext cx="5104228" cy="3828171"/>
          </a:xfrm>
          <a:prstGeom prst="rect">
            <a:avLst/>
          </a:prstGeom>
        </p:spPr>
      </p:pic>
    </p:spTree>
    <p:extLst>
      <p:ext uri="{BB962C8B-B14F-4D97-AF65-F5344CB8AC3E}">
        <p14:creationId xmlns:p14="http://schemas.microsoft.com/office/powerpoint/2010/main" val="27059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1450">
                                          <p:stCondLst>
                                            <p:cond delay="0"/>
                                          </p:stCondLst>
                                        </p:cTn>
                                        <p:tgtEl>
                                          <p:spTgt spid="3"/>
                                        </p:tgtEl>
                                      </p:cBhvr>
                                    </p:animEffect>
                                    <p:anim calcmode="lin" valueType="num">
                                      <p:cBhvr>
                                        <p:cTn id="8" dur="4555"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3"/>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3"/>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3"/>
                                        </p:tgtEl>
                                        <p:attrNameLst>
                                          <p:attrName>ppt_y</p:attrName>
                                        </p:attrNameLst>
                                      </p:cBhvr>
                                      <p:tavLst>
                                        <p:tav tm="0" fmla="#ppt_y-sin(pi*$)/81">
                                          <p:val>
                                            <p:fltVal val="0"/>
                                          </p:val>
                                        </p:tav>
                                        <p:tav tm="100000">
                                          <p:val>
                                            <p:fltVal val="1"/>
                                          </p:val>
                                        </p:tav>
                                      </p:tavLst>
                                    </p:anim>
                                    <p:animScale>
                                      <p:cBhvr>
                                        <p:cTn id="13" dur="65">
                                          <p:stCondLst>
                                            <p:cond delay="1625"/>
                                          </p:stCondLst>
                                        </p:cTn>
                                        <p:tgtEl>
                                          <p:spTgt spid="3"/>
                                        </p:tgtEl>
                                      </p:cBhvr>
                                      <p:to x="100000" y="60000"/>
                                    </p:animScale>
                                    <p:animScale>
                                      <p:cBhvr>
                                        <p:cTn id="14" dur="415" decel="50000">
                                          <p:stCondLst>
                                            <p:cond delay="1690"/>
                                          </p:stCondLst>
                                        </p:cTn>
                                        <p:tgtEl>
                                          <p:spTgt spid="3"/>
                                        </p:tgtEl>
                                      </p:cBhvr>
                                      <p:to x="100000" y="100000"/>
                                    </p:animScale>
                                    <p:animScale>
                                      <p:cBhvr>
                                        <p:cTn id="15" dur="65">
                                          <p:stCondLst>
                                            <p:cond delay="3280"/>
                                          </p:stCondLst>
                                        </p:cTn>
                                        <p:tgtEl>
                                          <p:spTgt spid="3"/>
                                        </p:tgtEl>
                                      </p:cBhvr>
                                      <p:to x="100000" y="80000"/>
                                    </p:animScale>
                                    <p:animScale>
                                      <p:cBhvr>
                                        <p:cTn id="16" dur="415" decel="50000">
                                          <p:stCondLst>
                                            <p:cond delay="3345"/>
                                          </p:stCondLst>
                                        </p:cTn>
                                        <p:tgtEl>
                                          <p:spTgt spid="3"/>
                                        </p:tgtEl>
                                      </p:cBhvr>
                                      <p:to x="100000" y="100000"/>
                                    </p:animScale>
                                    <p:animScale>
                                      <p:cBhvr>
                                        <p:cTn id="17" dur="65">
                                          <p:stCondLst>
                                            <p:cond delay="4105"/>
                                          </p:stCondLst>
                                        </p:cTn>
                                        <p:tgtEl>
                                          <p:spTgt spid="3"/>
                                        </p:tgtEl>
                                      </p:cBhvr>
                                      <p:to x="100000" y="90000"/>
                                    </p:animScale>
                                    <p:animScale>
                                      <p:cBhvr>
                                        <p:cTn id="18" dur="415" decel="50000">
                                          <p:stCondLst>
                                            <p:cond delay="4170"/>
                                          </p:stCondLst>
                                        </p:cTn>
                                        <p:tgtEl>
                                          <p:spTgt spid="3"/>
                                        </p:tgtEl>
                                      </p:cBhvr>
                                      <p:to x="100000" y="100000"/>
                                    </p:animScale>
                                    <p:animScale>
                                      <p:cBhvr>
                                        <p:cTn id="19" dur="65">
                                          <p:stCondLst>
                                            <p:cond delay="4520"/>
                                          </p:stCondLst>
                                        </p:cTn>
                                        <p:tgtEl>
                                          <p:spTgt spid="3"/>
                                        </p:tgtEl>
                                      </p:cBhvr>
                                      <p:to x="100000" y="95000"/>
                                    </p:animScale>
                                    <p:animScale>
                                      <p:cBhvr>
                                        <p:cTn id="20" dur="415" decel="50000">
                                          <p:stCondLst>
                                            <p:cond delay="4585"/>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19A7888-3351-469B-9E83-B6378B2A55C5}"/>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vel 5">
            <a:extLst>
              <a:ext uri="{FF2B5EF4-FFF2-40B4-BE49-F238E27FC236}">
                <a16:creationId xmlns:a16="http://schemas.microsoft.com/office/drawing/2014/main" id="{38F8C020-0914-41A6-9B54-D83A9142AFA9}"/>
              </a:ext>
            </a:extLst>
          </p:cNvPr>
          <p:cNvSpPr/>
          <p:nvPr/>
        </p:nvSpPr>
        <p:spPr>
          <a:xfrm>
            <a:off x="1191535" y="3657601"/>
            <a:ext cx="3583937" cy="258875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48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সম্ভু নাথ রায়</a:t>
            </a:r>
            <a:endParaRPr lang="en-US"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a:p>
            <a:pPr lvl="0" algn="ctr"/>
            <a:r>
              <a:rPr lang="en-US" sz="2400" b="1" dirty="0" err="1">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সহকারী</a:t>
            </a:r>
            <a:r>
              <a:rPr lang="en-US"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 </a:t>
            </a:r>
            <a:r>
              <a:rPr lang="en-US" sz="2400" b="1" dirty="0" err="1">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শিক্ষক</a:t>
            </a:r>
            <a:endParaRPr lang="bn-BD"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a:p>
            <a:pPr lvl="0" algn="ctr"/>
            <a:r>
              <a:rPr lang="bn-BD"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মনোহরপুরদাখিল মাদরাসা</a:t>
            </a:r>
          </a:p>
          <a:p>
            <a:pPr lvl="0" algn="ctr"/>
            <a:r>
              <a:rPr lang="bn-BD" sz="2800" b="1" dirty="0">
                <a:ln>
                  <a:noFill/>
                  <a:prstDash val="sys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মনিরামপুর,যশোর</a:t>
            </a:r>
          </a:p>
          <a:p>
            <a:pPr lvl="0" algn="ctr"/>
            <a:r>
              <a:rPr lang="bn-BD" sz="12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Email- </a:t>
            </a:r>
            <a:r>
              <a:rPr lang="bn-BD" sz="16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sambho7440@gmail.com</a:t>
            </a:r>
            <a:endParaRPr lang="en-US" sz="16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15" name="Bevel 6">
            <a:extLst>
              <a:ext uri="{FF2B5EF4-FFF2-40B4-BE49-F238E27FC236}">
                <a16:creationId xmlns:a16="http://schemas.microsoft.com/office/drawing/2014/main" id="{ADDF10C6-3312-4EAD-886A-F02C890BCCD1}"/>
              </a:ext>
            </a:extLst>
          </p:cNvPr>
          <p:cNvSpPr/>
          <p:nvPr/>
        </p:nvSpPr>
        <p:spPr>
          <a:xfrm>
            <a:off x="5645696" y="3702202"/>
            <a:ext cx="3774226" cy="247381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শ্রেণীঃ-</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নবম</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দশম</a:t>
            </a:r>
            <a:endPar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বিষয়ঃ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কৃষি</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শিক্ষা</a:t>
            </a:r>
            <a:endPar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অধ্যায়ঃ-</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৪থ</a:t>
            </a:r>
            <a:r>
              <a:rPr lang="en-US" sz="3200" b="1" kern="0" dirty="0">
                <a:ln w="19050">
                  <a:noFill/>
                  <a:prstDash val="dash"/>
                </a:ln>
                <a:solidFill>
                  <a:schemeClr val="tx1"/>
                </a:solidFill>
                <a:effectLst>
                  <a:glow rad="63500">
                    <a:schemeClr val="accent1">
                      <a:satMod val="175000"/>
                      <a:alpha val="40000"/>
                    </a:schemeClr>
                  </a:glow>
                </a:effectLst>
                <a:latin typeface="SutonnyMJ" pitchFamily="2" charset="0"/>
                <a:cs typeface="SutonnyMJ" pitchFamily="2" charset="0"/>
              </a:rPr>
              <a:t>©</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দ্বিতীয়</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পরিচ্ছেদ</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পুইশাক</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চাষ</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পদ্ধতি</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id="{BDBA1243-4CB3-4630-8EE7-BA972C2BFB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669" t="17166" r="22670" b="44416"/>
          <a:stretch/>
        </p:blipFill>
        <p:spPr>
          <a:xfrm rot="16200000">
            <a:off x="1557915" y="492214"/>
            <a:ext cx="1799228" cy="1747823"/>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6" descr="7.jpg">
            <a:extLst>
              <a:ext uri="{FF2B5EF4-FFF2-40B4-BE49-F238E27FC236}">
                <a16:creationId xmlns:a16="http://schemas.microsoft.com/office/drawing/2014/main" id="{9E460B23-6993-4A71-9676-F55E4DCA6776}"/>
              </a:ext>
            </a:extLst>
          </p:cNvPr>
          <p:cNvPicPr>
            <a:picLocks noChangeAspect="1"/>
          </p:cNvPicPr>
          <p:nvPr/>
        </p:nvPicPr>
        <p:blipFill>
          <a:blip r:embed="rId3"/>
          <a:stretch>
            <a:fillRect/>
          </a:stretch>
        </p:blipFill>
        <p:spPr>
          <a:xfrm>
            <a:off x="7532809" y="460456"/>
            <a:ext cx="1376699" cy="1799228"/>
          </a:xfrm>
          <a:prstGeom prst="rect">
            <a:avLst/>
          </a:prstGeom>
          <a:ln w="88900" cap="sq" cmpd="thickThin">
            <a:solidFill>
              <a:srgbClr val="000000"/>
            </a:solidFill>
            <a:prstDash val="solid"/>
            <a:miter lim="800000"/>
          </a:ln>
          <a:effectLst>
            <a:innerShdw blurRad="76200">
              <a:srgbClr val="000000"/>
            </a:innerShdw>
          </a:effectLst>
        </p:spPr>
      </p:pic>
      <p:sp>
        <p:nvSpPr>
          <p:cNvPr id="18" name="Left-Right Arrow 9">
            <a:extLst>
              <a:ext uri="{FF2B5EF4-FFF2-40B4-BE49-F238E27FC236}">
                <a16:creationId xmlns:a16="http://schemas.microsoft.com/office/drawing/2014/main" id="{5BB00780-DAB8-442E-93D2-374A2597039E}"/>
              </a:ext>
            </a:extLst>
          </p:cNvPr>
          <p:cNvSpPr/>
          <p:nvPr/>
        </p:nvSpPr>
        <p:spPr>
          <a:xfrm>
            <a:off x="4124428" y="323556"/>
            <a:ext cx="2547947" cy="1164050"/>
          </a:xfrm>
          <a:prstGeom prst="leftRightArrow">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4000" b="1" dirty="0">
                <a:ln w="12700">
                  <a:noFill/>
                  <a:prstDash val="dash"/>
                </a:ln>
                <a:solidFill>
                  <a:schemeClr val="tx1"/>
                </a:solidFill>
                <a:effectLst>
                  <a:outerShdw blurRad="12700" dist="38100" dir="2700000" algn="tl" rotWithShape="0">
                    <a:prstClr val="white">
                      <a:lumMod val="50000"/>
                    </a:prstClr>
                  </a:outerShdw>
                </a:effectLst>
                <a:latin typeface="NikoshBAN" panose="02000000000000000000" pitchFamily="2" charset="0"/>
                <a:cs typeface="NikoshBAN" panose="02000000000000000000" pitchFamily="2" charset="0"/>
              </a:rPr>
              <a:t> পরিচিতি</a:t>
            </a:r>
            <a:endParaRPr lang="en-US" sz="4000" b="1" dirty="0">
              <a:ln w="12700">
                <a:noFill/>
                <a:prstDash val="dash"/>
              </a:ln>
              <a:solidFill>
                <a:schemeClr val="tx1"/>
              </a:solidFill>
              <a:effectLst>
                <a:outerShdw blurRad="12700" dist="38100" dir="2700000" algn="tl" rotWithShape="0">
                  <a:prstClr val="white">
                    <a:lumMod val="50000"/>
                  </a:prstClr>
                </a:outerShdw>
              </a:effectLst>
              <a:latin typeface="NikoshBAN" panose="02000000000000000000" pitchFamily="2" charset="0"/>
              <a:cs typeface="NikoshBAN" panose="02000000000000000000" pitchFamily="2" charset="0"/>
            </a:endParaRPr>
          </a:p>
        </p:txBody>
      </p:sp>
      <p:grpSp>
        <p:nvGrpSpPr>
          <p:cNvPr id="19" name="Group 18">
            <a:extLst>
              <a:ext uri="{FF2B5EF4-FFF2-40B4-BE49-F238E27FC236}">
                <a16:creationId xmlns:a16="http://schemas.microsoft.com/office/drawing/2014/main" id="{B2E2EFEA-207E-4101-A2C9-660E87834829}"/>
              </a:ext>
            </a:extLst>
          </p:cNvPr>
          <p:cNvGrpSpPr/>
          <p:nvPr/>
        </p:nvGrpSpPr>
        <p:grpSpPr>
          <a:xfrm>
            <a:off x="5036537" y="1485822"/>
            <a:ext cx="442526" cy="4875819"/>
            <a:chOff x="4358185" y="1446663"/>
            <a:chExt cx="442526" cy="2552131"/>
          </a:xfrm>
        </p:grpSpPr>
        <p:cxnSp>
          <p:nvCxnSpPr>
            <p:cNvPr id="20" name="Straight Arrow Connector 19">
              <a:extLst>
                <a:ext uri="{FF2B5EF4-FFF2-40B4-BE49-F238E27FC236}">
                  <a16:creationId xmlns:a16="http://schemas.microsoft.com/office/drawing/2014/main" id="{8C9EA41C-D3A2-48F8-8F6B-3B4832313827}"/>
                </a:ext>
              </a:extLst>
            </p:cNvPr>
            <p:cNvCxnSpPr>
              <a:cxnSpLocks/>
            </p:cNvCxnSpPr>
            <p:nvPr/>
          </p:nvCxnSpPr>
          <p:spPr>
            <a:xfrm>
              <a:off x="4572000" y="1446663"/>
              <a:ext cx="0" cy="2552131"/>
            </a:xfrm>
            <a:prstGeom prst="straightConnector1">
              <a:avLst/>
            </a:prstGeom>
            <a:ln w="762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C2A9D4-291D-4A66-A4E5-641746B57F2F}"/>
                </a:ext>
              </a:extLst>
            </p:cNvPr>
            <p:cNvCxnSpPr>
              <a:cxnSpLocks/>
            </p:cNvCxnSpPr>
            <p:nvPr/>
          </p:nvCxnSpPr>
          <p:spPr>
            <a:xfrm>
              <a:off x="4800711" y="1776484"/>
              <a:ext cx="0" cy="1799229"/>
            </a:xfrm>
            <a:prstGeom prst="straightConnector1">
              <a:avLst/>
            </a:prstGeom>
            <a:ln w="762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A0FA3BA-DBCB-4C83-90A0-E318E5501C6E}"/>
                </a:ext>
              </a:extLst>
            </p:cNvPr>
            <p:cNvCxnSpPr>
              <a:cxnSpLocks/>
            </p:cNvCxnSpPr>
            <p:nvPr/>
          </p:nvCxnSpPr>
          <p:spPr>
            <a:xfrm>
              <a:off x="4358185" y="1776484"/>
              <a:ext cx="0" cy="1799229"/>
            </a:xfrm>
            <a:prstGeom prst="straightConnector1">
              <a:avLst/>
            </a:prstGeom>
            <a:ln w="762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676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par>
                                <p:cTn id="20" presetID="6"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3C4A5A4-1656-4A1C-8314-1D8F74496E63}"/>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17F5E25F-2280-4C23-AFD4-4A6420ECD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16252" y="918304"/>
            <a:ext cx="1791506" cy="1938704"/>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9A77A0F1-847A-4FDB-9BE7-EF10F7AEB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412844" y="852689"/>
            <a:ext cx="1791505" cy="2008459"/>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BF7EB2F4-FDD4-4494-A3FF-20AFDFF0F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19" y="3748659"/>
            <a:ext cx="2847975" cy="1600200"/>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87EC892D-80DC-4D76-BB3E-B663BB7B523E}"/>
              </a:ext>
            </a:extLst>
          </p:cNvPr>
          <p:cNvPicPr>
            <a:picLocks noChangeAspect="1"/>
          </p:cNvPicPr>
          <p:nvPr/>
        </p:nvPicPr>
        <p:blipFill rotWithShape="1">
          <a:blip r:embed="rId5">
            <a:extLst>
              <a:ext uri="{28A0092B-C50C-407E-A947-70E740481C1C}">
                <a14:useLocalDpi xmlns:a14="http://schemas.microsoft.com/office/drawing/2010/main" val="0"/>
              </a:ext>
            </a:extLst>
          </a:blip>
          <a:srcRect l="54524"/>
          <a:stretch/>
        </p:blipFill>
        <p:spPr>
          <a:xfrm>
            <a:off x="454619" y="1002234"/>
            <a:ext cx="2082755" cy="1781175"/>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FBF68F89-B46D-4599-B2AA-EE3EFBC86F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2037" y="3735579"/>
            <a:ext cx="2795552" cy="165735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7EF268DA-1839-4B97-8FFF-5D74BB710D90}"/>
              </a:ext>
            </a:extLst>
          </p:cNvPr>
          <p:cNvPicPr>
            <a:picLocks noChangeAspect="1"/>
          </p:cNvPicPr>
          <p:nvPr/>
        </p:nvPicPr>
        <p:blipFill rotWithShape="1">
          <a:blip r:embed="rId5">
            <a:extLst>
              <a:ext uri="{28A0092B-C50C-407E-A947-70E740481C1C}">
                <a14:useLocalDpi xmlns:a14="http://schemas.microsoft.com/office/drawing/2010/main" val="0"/>
              </a:ext>
            </a:extLst>
          </a:blip>
          <a:srcRect r="46912"/>
          <a:stretch/>
        </p:blipFill>
        <p:spPr>
          <a:xfrm>
            <a:off x="7691511" y="935450"/>
            <a:ext cx="1896078" cy="1847959"/>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F2FFBB9C-F75E-4B27-BF89-BAA7354F26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4741" y="3720084"/>
            <a:ext cx="2752725" cy="1657350"/>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sp>
        <p:nvSpPr>
          <p:cNvPr id="11" name="Rectangle: Rounded Corners 10">
            <a:extLst>
              <a:ext uri="{FF2B5EF4-FFF2-40B4-BE49-F238E27FC236}">
                <a16:creationId xmlns:a16="http://schemas.microsoft.com/office/drawing/2014/main" id="{A39E2DD2-8A5D-42DF-9AEA-FCB8D40FD105}"/>
              </a:ext>
            </a:extLst>
          </p:cNvPr>
          <p:cNvSpPr/>
          <p:nvPr/>
        </p:nvSpPr>
        <p:spPr>
          <a:xfrm>
            <a:off x="776178" y="2960430"/>
            <a:ext cx="1420837" cy="414228"/>
          </a:xfrm>
          <a:prstGeom prst="roundRect">
            <a:avLst/>
          </a:prstGeom>
          <a:solidFill>
            <a:schemeClr val="accent2">
              <a:lumMod val="60000"/>
              <a:lumOff val="40000"/>
            </a:schemeClr>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 </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Rectangle: Rounded Corners 11">
            <a:extLst>
              <a:ext uri="{FF2B5EF4-FFF2-40B4-BE49-F238E27FC236}">
                <a16:creationId xmlns:a16="http://schemas.microsoft.com/office/drawing/2014/main" id="{209A1CD4-4C96-4BE1-A7CC-296EBE6CEFAF}"/>
              </a:ext>
            </a:extLst>
          </p:cNvPr>
          <p:cNvSpPr/>
          <p:nvPr/>
        </p:nvSpPr>
        <p:spPr>
          <a:xfrm>
            <a:off x="3201586" y="2945994"/>
            <a:ext cx="1420837" cy="414228"/>
          </a:xfrm>
          <a:prstGeom prst="roundRect">
            <a:avLst/>
          </a:prstGeom>
          <a:solidFill>
            <a:schemeClr val="accent2">
              <a:lumMod val="60000"/>
              <a:lumOff val="40000"/>
            </a:schemeClr>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পাল</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Rectangle: Rounded Corners 12">
            <a:extLst>
              <a:ext uri="{FF2B5EF4-FFF2-40B4-BE49-F238E27FC236}">
                <a16:creationId xmlns:a16="http://schemas.microsoft.com/office/drawing/2014/main" id="{9BEAF62A-7624-4A71-B535-D190409E223B}"/>
              </a:ext>
            </a:extLst>
          </p:cNvPr>
          <p:cNvSpPr/>
          <p:nvPr/>
        </p:nvSpPr>
        <p:spPr>
          <a:xfrm>
            <a:off x="5687047" y="2886681"/>
            <a:ext cx="1420837" cy="414228"/>
          </a:xfrm>
          <a:prstGeom prst="roundRect">
            <a:avLst/>
          </a:prstGeom>
          <a:solidFill>
            <a:schemeClr val="accent2">
              <a:lumMod val="60000"/>
              <a:lumOff val="40000"/>
            </a:schemeClr>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কলমি</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4" name="Rectangle: Rounded Corners 13">
            <a:extLst>
              <a:ext uri="{FF2B5EF4-FFF2-40B4-BE49-F238E27FC236}">
                <a16:creationId xmlns:a16="http://schemas.microsoft.com/office/drawing/2014/main" id="{700E4F39-70E0-4B5F-B764-949FC9604067}"/>
              </a:ext>
            </a:extLst>
          </p:cNvPr>
          <p:cNvSpPr/>
          <p:nvPr/>
        </p:nvSpPr>
        <p:spPr>
          <a:xfrm>
            <a:off x="7929131" y="2902068"/>
            <a:ext cx="1420837" cy="414228"/>
          </a:xfrm>
          <a:prstGeom prst="roundRect">
            <a:avLst/>
          </a:prstGeom>
          <a:solidFill>
            <a:schemeClr val="accent2">
              <a:lumMod val="60000"/>
              <a:lumOff val="40000"/>
            </a:schemeClr>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কচু</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5" name="Rectangle: Rounded Corners 14">
            <a:extLst>
              <a:ext uri="{FF2B5EF4-FFF2-40B4-BE49-F238E27FC236}">
                <a16:creationId xmlns:a16="http://schemas.microsoft.com/office/drawing/2014/main" id="{CE701EF1-EFCB-4ECB-A796-0A6945FFF539}"/>
              </a:ext>
            </a:extLst>
          </p:cNvPr>
          <p:cNvSpPr/>
          <p:nvPr/>
        </p:nvSpPr>
        <p:spPr>
          <a:xfrm>
            <a:off x="1168187" y="5531300"/>
            <a:ext cx="1420837" cy="414228"/>
          </a:xfrm>
          <a:prstGeom prst="roundRect">
            <a:avLst/>
          </a:prstGeom>
          <a:solidFill>
            <a:schemeClr val="accent2">
              <a:lumMod val="60000"/>
              <a:lumOff val="40000"/>
            </a:schemeClr>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লাউ</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Rectangle: Rounded Corners 15">
            <a:extLst>
              <a:ext uri="{FF2B5EF4-FFF2-40B4-BE49-F238E27FC236}">
                <a16:creationId xmlns:a16="http://schemas.microsoft.com/office/drawing/2014/main" id="{56D1AB1A-8F47-44B4-B504-B18B63934F25}"/>
              </a:ext>
            </a:extLst>
          </p:cNvPr>
          <p:cNvSpPr/>
          <p:nvPr/>
        </p:nvSpPr>
        <p:spPr>
          <a:xfrm>
            <a:off x="4321235" y="5570757"/>
            <a:ext cx="1702192" cy="414228"/>
          </a:xfrm>
          <a:prstGeom prst="roundRect">
            <a:avLst/>
          </a:prstGeom>
          <a:solidFill>
            <a:schemeClr val="accent2">
              <a:lumMod val="60000"/>
              <a:lumOff val="40000"/>
            </a:schemeClr>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হেলেঞ্চা</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7" name="Rectangle: Rounded Corners 16">
            <a:extLst>
              <a:ext uri="{FF2B5EF4-FFF2-40B4-BE49-F238E27FC236}">
                <a16:creationId xmlns:a16="http://schemas.microsoft.com/office/drawing/2014/main" id="{1E686267-65C7-449E-9B68-AE8157055C87}"/>
              </a:ext>
            </a:extLst>
          </p:cNvPr>
          <p:cNvSpPr/>
          <p:nvPr/>
        </p:nvSpPr>
        <p:spPr>
          <a:xfrm>
            <a:off x="7479394" y="5531300"/>
            <a:ext cx="1420837" cy="414228"/>
          </a:xfrm>
          <a:prstGeom prst="roundRect">
            <a:avLst/>
          </a:prstGeom>
          <a:solidFill>
            <a:schemeClr val="accent2">
              <a:lumMod val="60000"/>
              <a:lumOff val="40000"/>
            </a:schemeClr>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ঢেকি</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8" name="Rectangle: Rounded Corners 17">
            <a:extLst>
              <a:ext uri="{FF2B5EF4-FFF2-40B4-BE49-F238E27FC236}">
                <a16:creationId xmlns:a16="http://schemas.microsoft.com/office/drawing/2014/main" id="{FDEDCC8A-5F5A-4DB7-8B72-891DCA8F5BF4}"/>
              </a:ext>
            </a:extLst>
          </p:cNvPr>
          <p:cNvSpPr/>
          <p:nvPr/>
        </p:nvSpPr>
        <p:spPr>
          <a:xfrm>
            <a:off x="2611972" y="331761"/>
            <a:ext cx="4867422" cy="502794"/>
          </a:xfrm>
          <a:prstGeom prst="roundRect">
            <a:avLst>
              <a:gd name="adj" fmla="val 50000"/>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NikoshBAN" panose="02000000000000000000" pitchFamily="2" charset="0"/>
                <a:cs typeface="NikoshBAN" panose="02000000000000000000" pitchFamily="2" charset="0"/>
              </a:rPr>
              <a:t>ন</a:t>
            </a:r>
            <a:r>
              <a:rPr lang="as-IN"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চ</a:t>
            </a:r>
            <a:r>
              <a:rPr lang="as-IN"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র </a:t>
            </a:r>
            <a:r>
              <a:rPr lang="as-IN" sz="3600" dirty="0">
                <a:solidFill>
                  <a:schemeClr val="tx1"/>
                </a:solidFill>
                <a:latin typeface="NikoshBAN" panose="02000000000000000000" pitchFamily="2" charset="0"/>
                <a:cs typeface="NikoshBAN" panose="02000000000000000000" pitchFamily="2" charset="0"/>
              </a:rPr>
              <a:t>ছ</a:t>
            </a:r>
            <a:r>
              <a:rPr lang="en-US" sz="3600" dirty="0">
                <a:solidFill>
                  <a:schemeClr val="tx1"/>
                </a:solidFill>
                <a:latin typeface="NikoshBAN" panose="02000000000000000000" pitchFamily="2" charset="0"/>
                <a:cs typeface="NikoshBAN" panose="02000000000000000000" pitchFamily="2" charset="0"/>
              </a:rPr>
              <a:t>ব</a:t>
            </a:r>
            <a:r>
              <a:rPr lang="as-IN"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 </a:t>
            </a:r>
            <a:r>
              <a:rPr lang="as-IN" sz="3600" dirty="0">
                <a:solidFill>
                  <a:schemeClr val="tx1"/>
                </a:solidFill>
                <a:latin typeface="NikoshBAN" panose="02000000000000000000" pitchFamily="2" charset="0"/>
                <a:cs typeface="NikoshBAN" panose="02000000000000000000" pitchFamily="2" charset="0"/>
              </a:rPr>
              <a:t>গ</a:t>
            </a:r>
            <a:r>
              <a:rPr lang="en-US" sz="3600" dirty="0">
                <a:solidFill>
                  <a:schemeClr val="tx1"/>
                </a:solidFill>
                <a:latin typeface="NikoshBAN" panose="02000000000000000000" pitchFamily="2" charset="0"/>
                <a:cs typeface="NikoshBAN" panose="02000000000000000000" pitchFamily="2" charset="0"/>
              </a:rPr>
              <a:t>ু</a:t>
            </a:r>
            <a:r>
              <a:rPr lang="as-IN" sz="3600" dirty="0">
                <a:solidFill>
                  <a:schemeClr val="tx1"/>
                </a:solidFill>
                <a:latin typeface="NikoshBAN" panose="02000000000000000000" pitchFamily="2" charset="0"/>
                <a:cs typeface="NikoshBAN" panose="02000000000000000000" pitchFamily="2" charset="0"/>
              </a:rPr>
              <a:t>ল</a:t>
            </a:r>
            <a:r>
              <a:rPr lang="en-US" sz="3600" dirty="0">
                <a:solidFill>
                  <a:schemeClr val="tx1"/>
                </a:solidFill>
                <a:latin typeface="NikoshBAN" panose="02000000000000000000" pitchFamily="2" charset="0"/>
                <a:cs typeface="NikoshBAN" panose="02000000000000000000" pitchFamily="2" charset="0"/>
              </a:rPr>
              <a:t>ো </a:t>
            </a:r>
            <a:r>
              <a:rPr lang="as-IN" sz="3600" dirty="0">
                <a:solidFill>
                  <a:schemeClr val="tx1"/>
                </a:solidFill>
                <a:latin typeface="NikoshBAN" panose="02000000000000000000" pitchFamily="2" charset="0"/>
                <a:cs typeface="NikoshBAN" panose="02000000000000000000" pitchFamily="2" charset="0"/>
              </a:rPr>
              <a:t>দ</a:t>
            </a:r>
            <a:r>
              <a:rPr lang="en-US" sz="3600" dirty="0">
                <a:solidFill>
                  <a:schemeClr val="tx1"/>
                </a:solidFill>
                <a:latin typeface="NikoshBAN" panose="02000000000000000000" pitchFamily="2" charset="0"/>
                <a:cs typeface="NikoshBAN" panose="02000000000000000000" pitchFamily="2" charset="0"/>
              </a:rPr>
              <a:t>ে</a:t>
            </a:r>
            <a:r>
              <a:rPr lang="as-IN" sz="3600" dirty="0">
                <a:solidFill>
                  <a:schemeClr val="tx1"/>
                </a:solidFill>
                <a:latin typeface="NikoshBAN" panose="02000000000000000000" pitchFamily="2" charset="0"/>
                <a:cs typeface="NikoshBAN" panose="02000000000000000000" pitchFamily="2" charset="0"/>
              </a:rPr>
              <a:t>খ</a:t>
            </a:r>
            <a:r>
              <a:rPr lang="en-US" sz="3600" dirty="0">
                <a:solidFill>
                  <a:schemeClr val="tx1"/>
                </a:solidFill>
                <a:latin typeface="NikoshBAN" panose="02000000000000000000" pitchFamily="2" charset="0"/>
                <a:cs typeface="NikoshBAN" panose="02000000000000000000" pitchFamily="2" charset="0"/>
              </a:rPr>
              <a:t> </a:t>
            </a:r>
            <a:r>
              <a:rPr lang="as-IN" sz="3600" dirty="0">
                <a:solidFill>
                  <a:schemeClr val="tx1"/>
                </a:solidFill>
                <a:latin typeface="NikoshBAN" panose="02000000000000000000" pitchFamily="2" charset="0"/>
                <a:cs typeface="NikoshBAN" panose="02000000000000000000" pitchFamily="2" charset="0"/>
              </a:rPr>
              <a:t>এ</a:t>
            </a:r>
            <a:r>
              <a:rPr lang="en-US" sz="3600" dirty="0">
                <a:solidFill>
                  <a:schemeClr val="tx1"/>
                </a:solidFill>
                <a:latin typeface="NikoshBAN" panose="02000000000000000000" pitchFamily="2" charset="0"/>
                <a:cs typeface="NikoshBAN" panose="02000000000000000000" pitchFamily="2" charset="0"/>
              </a:rPr>
              <a:t>ব</a:t>
            </a:r>
            <a:r>
              <a:rPr lang="as-IN"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 </a:t>
            </a:r>
            <a:r>
              <a:rPr lang="as-IN" sz="3600" dirty="0">
                <a:solidFill>
                  <a:schemeClr val="tx1"/>
                </a:solidFill>
                <a:latin typeface="NikoshBAN" panose="02000000000000000000" pitchFamily="2" charset="0"/>
                <a:cs typeface="NikoshBAN" panose="02000000000000000000" pitchFamily="2" charset="0"/>
              </a:rPr>
              <a:t>ব</a:t>
            </a:r>
            <a:r>
              <a:rPr lang="en-US" sz="3600" dirty="0">
                <a:solidFill>
                  <a:schemeClr val="tx1"/>
                </a:solidFill>
                <a:latin typeface="NikoshBAN" panose="02000000000000000000" pitchFamily="2" charset="0"/>
                <a:cs typeface="NikoshBAN" panose="02000000000000000000" pitchFamily="2" charset="0"/>
              </a:rPr>
              <a:t>ল</a:t>
            </a:r>
            <a:r>
              <a:rPr lang="as-IN" sz="3600" dirty="0">
                <a:solidFill>
                  <a:schemeClr val="tx1"/>
                </a:solidFill>
                <a:latin typeface="NikoshBAN" panose="02000000000000000000" pitchFamily="2" charset="0"/>
                <a:cs typeface="NikoshBAN" panose="02000000000000000000" pitchFamily="2" charset="0"/>
              </a:rPr>
              <a:t>ো</a:t>
            </a:r>
            <a:endParaRPr lang="en-US" sz="3600" dirty="0">
              <a:solidFill>
                <a:schemeClr val="tx1"/>
              </a:solidFill>
              <a:latin typeface="NikoshBAN" panose="02000000000000000000" pitchFamily="2" charset="0"/>
              <a:cs typeface="NikoshBAN" panose="02000000000000000000" pitchFamily="2" charset="0"/>
            </a:endParaRPr>
          </a:p>
        </p:txBody>
      </p:sp>
      <p:sp>
        <p:nvSpPr>
          <p:cNvPr id="19" name="Rectangle: Rounded Corners 18">
            <a:extLst>
              <a:ext uri="{FF2B5EF4-FFF2-40B4-BE49-F238E27FC236}">
                <a16:creationId xmlns:a16="http://schemas.microsoft.com/office/drawing/2014/main" id="{B3DFDA56-77F6-4702-8F80-8CF955BE146D}"/>
              </a:ext>
            </a:extLst>
          </p:cNvPr>
          <p:cNvSpPr/>
          <p:nvPr/>
        </p:nvSpPr>
        <p:spPr>
          <a:xfrm>
            <a:off x="295422" y="6443371"/>
            <a:ext cx="9495692" cy="554504"/>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latin typeface="NikoshBAN" panose="02000000000000000000" pitchFamily="2" charset="0"/>
                <a:cs typeface="NikoshBAN" panose="02000000000000000000" pitchFamily="2" charset="0"/>
              </a:rPr>
              <a:t>উ</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 </a:t>
            </a:r>
            <a:r>
              <a:rPr lang="as-IN" sz="3600" dirty="0">
                <a:latin typeface="NikoshBAN" panose="02000000000000000000" pitchFamily="2" charset="0"/>
                <a:cs typeface="NikoshBAN" panose="02000000000000000000" pitchFamily="2" charset="0"/>
              </a:rPr>
              <a:t>ছ</a:t>
            </a:r>
            <a:r>
              <a:rPr lang="en-US" sz="3600" dirty="0">
                <a:latin typeface="NikoshBAN" panose="02000000000000000000" pitchFamily="2" charset="0"/>
                <a:cs typeface="NikoshBAN" panose="02000000000000000000" pitchFamily="2" charset="0"/>
              </a:rPr>
              <a:t>ব</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ত</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ই</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এ</a:t>
            </a:r>
            <a:r>
              <a:rPr lang="en-US" sz="3600" dirty="0">
                <a:latin typeface="NikoshBAN" panose="02000000000000000000" pitchFamily="2" charset="0"/>
                <a:cs typeface="NikoshBAN" panose="02000000000000000000" pitchFamily="2" charset="0"/>
              </a:rPr>
              <a:t>ম</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এ</a:t>
            </a:r>
            <a:r>
              <a:rPr lang="en-US" sz="3600" dirty="0">
                <a:latin typeface="NikoshBAN" panose="02000000000000000000" pitchFamily="2" charset="0"/>
                <a:cs typeface="NikoshBAN" panose="02000000000000000000" pitchFamily="2" charset="0"/>
              </a:rPr>
              <a:t>ক</a:t>
            </a:r>
            <a:r>
              <a:rPr lang="as-IN" sz="3600" dirty="0">
                <a:latin typeface="NikoshBAN" panose="02000000000000000000" pitchFamily="2" charset="0"/>
                <a:cs typeface="NikoshBAN" panose="02000000000000000000" pitchFamily="2" charset="0"/>
              </a:rPr>
              <a:t>ট</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চ</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ত </a:t>
            </a:r>
            <a:r>
              <a:rPr lang="as-IN" sz="3600" dirty="0">
                <a:latin typeface="NikoshBAN" panose="02000000000000000000" pitchFamily="2" charset="0"/>
                <a:cs typeface="NikoshBAN" panose="02000000000000000000" pitchFamily="2" charset="0"/>
              </a:rPr>
              <a:t>শ</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a:t>
            </a:r>
          </a:p>
        </p:txBody>
      </p:sp>
      <p:pic>
        <p:nvPicPr>
          <p:cNvPr id="32" name="Picture 2">
            <a:extLst>
              <a:ext uri="{FF2B5EF4-FFF2-40B4-BE49-F238E27FC236}">
                <a16:creationId xmlns:a16="http://schemas.microsoft.com/office/drawing/2014/main" id="{DA1472A9-3DC7-450C-B935-ABFCCFB7EB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7809" y="1536309"/>
            <a:ext cx="4457700" cy="2667000"/>
          </a:xfrm>
          <a:prstGeom prst="rect">
            <a:avLst/>
          </a:prstGeom>
          <a:ln w="88900" cap="sq" cmpd="thickThin">
            <a:solidFill>
              <a:schemeClr val="accent2"/>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A2B85F8D-7405-4015-960B-4BB94198754B}"/>
              </a:ext>
            </a:extLst>
          </p:cNvPr>
          <p:cNvSpPr/>
          <p:nvPr/>
        </p:nvSpPr>
        <p:spPr>
          <a:xfrm>
            <a:off x="4313940" y="4781230"/>
            <a:ext cx="1364476" cy="7078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none">
            <a:spAutoFit/>
          </a:bodyPr>
          <a:lstStyle/>
          <a:p>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পুঁইশাক</a:t>
            </a:r>
            <a:endParaRPr lang="en-US" sz="4000" dirty="0"/>
          </a:p>
        </p:txBody>
      </p:sp>
    </p:spTree>
    <p:extLst>
      <p:ext uri="{BB962C8B-B14F-4D97-AF65-F5344CB8AC3E}">
        <p14:creationId xmlns:p14="http://schemas.microsoft.com/office/powerpoint/2010/main" val="253439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3000"/>
                            </p:stCondLst>
                            <p:childTnLst>
                              <p:par>
                                <p:cTn id="16" presetID="3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par>
                          <p:cTn id="22" fill="hold">
                            <p:stCondLst>
                              <p:cond delay="4000"/>
                            </p:stCondLst>
                            <p:childTnLst>
                              <p:par>
                                <p:cTn id="23" presetID="31"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5000"/>
                            </p:stCondLst>
                            <p:childTnLst>
                              <p:par>
                                <p:cTn id="30" presetID="31"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childTnLst>
                          </p:cTn>
                        </p:par>
                        <p:par>
                          <p:cTn id="36" fill="hold">
                            <p:stCondLst>
                              <p:cond delay="6000"/>
                            </p:stCondLst>
                            <p:childTnLst>
                              <p:par>
                                <p:cTn id="37" presetID="31"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700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8000"/>
                            </p:stCondLst>
                            <p:childTnLst>
                              <p:par>
                                <p:cTn id="51" presetID="31"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childTnLst>
                          </p:cTn>
                        </p:par>
                        <p:par>
                          <p:cTn id="57" fill="hold">
                            <p:stCondLst>
                              <p:cond delay="9000"/>
                            </p:stCondLst>
                            <p:childTnLst>
                              <p:par>
                                <p:cTn id="58" presetID="31"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1000" fill="hold"/>
                                        <p:tgtEl>
                                          <p:spTgt spid="14"/>
                                        </p:tgtEl>
                                        <p:attrNameLst>
                                          <p:attrName>ppt_w</p:attrName>
                                        </p:attrNameLst>
                                      </p:cBhvr>
                                      <p:tavLst>
                                        <p:tav tm="0">
                                          <p:val>
                                            <p:fltVal val="0"/>
                                          </p:val>
                                        </p:tav>
                                        <p:tav tm="100000">
                                          <p:val>
                                            <p:strVal val="#ppt_w"/>
                                          </p:val>
                                        </p:tav>
                                      </p:tavLst>
                                    </p:anim>
                                    <p:anim calcmode="lin" valueType="num">
                                      <p:cBhvr>
                                        <p:cTn id="61" dur="1000" fill="hold"/>
                                        <p:tgtEl>
                                          <p:spTgt spid="14"/>
                                        </p:tgtEl>
                                        <p:attrNameLst>
                                          <p:attrName>ppt_h</p:attrName>
                                        </p:attrNameLst>
                                      </p:cBhvr>
                                      <p:tavLst>
                                        <p:tav tm="0">
                                          <p:val>
                                            <p:fltVal val="0"/>
                                          </p:val>
                                        </p:tav>
                                        <p:tav tm="100000">
                                          <p:val>
                                            <p:strVal val="#ppt_h"/>
                                          </p:val>
                                        </p:tav>
                                      </p:tavLst>
                                    </p:anim>
                                    <p:anim calcmode="lin" valueType="num">
                                      <p:cBhvr>
                                        <p:cTn id="62" dur="1000" fill="hold"/>
                                        <p:tgtEl>
                                          <p:spTgt spid="14"/>
                                        </p:tgtEl>
                                        <p:attrNameLst>
                                          <p:attrName>style.rotation</p:attrName>
                                        </p:attrNameLst>
                                      </p:cBhvr>
                                      <p:tavLst>
                                        <p:tav tm="0">
                                          <p:val>
                                            <p:fltVal val="90"/>
                                          </p:val>
                                        </p:tav>
                                        <p:tav tm="100000">
                                          <p:val>
                                            <p:fltVal val="0"/>
                                          </p:val>
                                        </p:tav>
                                      </p:tavLst>
                                    </p:anim>
                                    <p:animEffect transition="in" filter="fade">
                                      <p:cBhvr>
                                        <p:cTn id="63" dur="1000"/>
                                        <p:tgtEl>
                                          <p:spTgt spid="14"/>
                                        </p:tgtEl>
                                      </p:cBhvr>
                                    </p:animEffect>
                                  </p:childTnLst>
                                </p:cTn>
                              </p:par>
                            </p:childTnLst>
                          </p:cTn>
                        </p:par>
                        <p:par>
                          <p:cTn id="64" fill="hold">
                            <p:stCondLst>
                              <p:cond delay="10000"/>
                            </p:stCondLst>
                            <p:childTnLst>
                              <p:par>
                                <p:cTn id="65" presetID="31" presetClass="entr" presetSubtype="0"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1000" fill="hold"/>
                                        <p:tgtEl>
                                          <p:spTgt spid="6"/>
                                        </p:tgtEl>
                                        <p:attrNameLst>
                                          <p:attrName>ppt_w</p:attrName>
                                        </p:attrNameLst>
                                      </p:cBhvr>
                                      <p:tavLst>
                                        <p:tav tm="0">
                                          <p:val>
                                            <p:fltVal val="0"/>
                                          </p:val>
                                        </p:tav>
                                        <p:tav tm="100000">
                                          <p:val>
                                            <p:strVal val="#ppt_w"/>
                                          </p:val>
                                        </p:tav>
                                      </p:tavLst>
                                    </p:anim>
                                    <p:anim calcmode="lin" valueType="num">
                                      <p:cBhvr>
                                        <p:cTn id="68" dur="1000" fill="hold"/>
                                        <p:tgtEl>
                                          <p:spTgt spid="6"/>
                                        </p:tgtEl>
                                        <p:attrNameLst>
                                          <p:attrName>ppt_h</p:attrName>
                                        </p:attrNameLst>
                                      </p:cBhvr>
                                      <p:tavLst>
                                        <p:tav tm="0">
                                          <p:val>
                                            <p:fltVal val="0"/>
                                          </p:val>
                                        </p:tav>
                                        <p:tav tm="100000">
                                          <p:val>
                                            <p:strVal val="#ppt_h"/>
                                          </p:val>
                                        </p:tav>
                                      </p:tavLst>
                                    </p:anim>
                                    <p:anim calcmode="lin" valueType="num">
                                      <p:cBhvr>
                                        <p:cTn id="69" dur="1000" fill="hold"/>
                                        <p:tgtEl>
                                          <p:spTgt spid="6"/>
                                        </p:tgtEl>
                                        <p:attrNameLst>
                                          <p:attrName>style.rotation</p:attrName>
                                        </p:attrNameLst>
                                      </p:cBhvr>
                                      <p:tavLst>
                                        <p:tav tm="0">
                                          <p:val>
                                            <p:fltVal val="90"/>
                                          </p:val>
                                        </p:tav>
                                        <p:tav tm="100000">
                                          <p:val>
                                            <p:fltVal val="0"/>
                                          </p:val>
                                        </p:tav>
                                      </p:tavLst>
                                    </p:anim>
                                    <p:animEffect transition="in" filter="fade">
                                      <p:cBhvr>
                                        <p:cTn id="70" dur="1000"/>
                                        <p:tgtEl>
                                          <p:spTgt spid="6"/>
                                        </p:tgtEl>
                                      </p:cBhvr>
                                    </p:animEffect>
                                  </p:childTnLst>
                                </p:cTn>
                              </p:par>
                            </p:childTnLst>
                          </p:cTn>
                        </p:par>
                        <p:par>
                          <p:cTn id="71" fill="hold">
                            <p:stCondLst>
                              <p:cond delay="11000"/>
                            </p:stCondLst>
                            <p:childTnLst>
                              <p:par>
                                <p:cTn id="72" presetID="31"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1000" fill="hold"/>
                                        <p:tgtEl>
                                          <p:spTgt spid="15"/>
                                        </p:tgtEl>
                                        <p:attrNameLst>
                                          <p:attrName>ppt_w</p:attrName>
                                        </p:attrNameLst>
                                      </p:cBhvr>
                                      <p:tavLst>
                                        <p:tav tm="0">
                                          <p:val>
                                            <p:fltVal val="0"/>
                                          </p:val>
                                        </p:tav>
                                        <p:tav tm="100000">
                                          <p:val>
                                            <p:strVal val="#ppt_w"/>
                                          </p:val>
                                        </p:tav>
                                      </p:tavLst>
                                    </p:anim>
                                    <p:anim calcmode="lin" valueType="num">
                                      <p:cBhvr>
                                        <p:cTn id="75" dur="1000" fill="hold"/>
                                        <p:tgtEl>
                                          <p:spTgt spid="15"/>
                                        </p:tgtEl>
                                        <p:attrNameLst>
                                          <p:attrName>ppt_h</p:attrName>
                                        </p:attrNameLst>
                                      </p:cBhvr>
                                      <p:tavLst>
                                        <p:tav tm="0">
                                          <p:val>
                                            <p:fltVal val="0"/>
                                          </p:val>
                                        </p:tav>
                                        <p:tav tm="100000">
                                          <p:val>
                                            <p:strVal val="#ppt_h"/>
                                          </p:val>
                                        </p:tav>
                                      </p:tavLst>
                                    </p:anim>
                                    <p:anim calcmode="lin" valueType="num">
                                      <p:cBhvr>
                                        <p:cTn id="76" dur="1000" fill="hold"/>
                                        <p:tgtEl>
                                          <p:spTgt spid="15"/>
                                        </p:tgtEl>
                                        <p:attrNameLst>
                                          <p:attrName>style.rotation</p:attrName>
                                        </p:attrNameLst>
                                      </p:cBhvr>
                                      <p:tavLst>
                                        <p:tav tm="0">
                                          <p:val>
                                            <p:fltVal val="90"/>
                                          </p:val>
                                        </p:tav>
                                        <p:tav tm="100000">
                                          <p:val>
                                            <p:fltVal val="0"/>
                                          </p:val>
                                        </p:tav>
                                      </p:tavLst>
                                    </p:anim>
                                    <p:animEffect transition="in" filter="fade">
                                      <p:cBhvr>
                                        <p:cTn id="77" dur="1000"/>
                                        <p:tgtEl>
                                          <p:spTgt spid="15"/>
                                        </p:tgtEl>
                                      </p:cBhvr>
                                    </p:animEffect>
                                  </p:childTnLst>
                                </p:cTn>
                              </p:par>
                            </p:childTnLst>
                          </p:cTn>
                        </p:par>
                        <p:par>
                          <p:cTn id="78" fill="hold">
                            <p:stCondLst>
                              <p:cond delay="12000"/>
                            </p:stCondLst>
                            <p:childTnLst>
                              <p:par>
                                <p:cTn id="79" presetID="31" presetClass="entr" presetSubtype="0" fill="hold" nodeType="after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1000" fill="hold"/>
                                        <p:tgtEl>
                                          <p:spTgt spid="10"/>
                                        </p:tgtEl>
                                        <p:attrNameLst>
                                          <p:attrName>ppt_w</p:attrName>
                                        </p:attrNameLst>
                                      </p:cBhvr>
                                      <p:tavLst>
                                        <p:tav tm="0">
                                          <p:val>
                                            <p:fltVal val="0"/>
                                          </p:val>
                                        </p:tav>
                                        <p:tav tm="100000">
                                          <p:val>
                                            <p:strVal val="#ppt_w"/>
                                          </p:val>
                                        </p:tav>
                                      </p:tavLst>
                                    </p:anim>
                                    <p:anim calcmode="lin" valueType="num">
                                      <p:cBhvr>
                                        <p:cTn id="82" dur="1000" fill="hold"/>
                                        <p:tgtEl>
                                          <p:spTgt spid="10"/>
                                        </p:tgtEl>
                                        <p:attrNameLst>
                                          <p:attrName>ppt_h</p:attrName>
                                        </p:attrNameLst>
                                      </p:cBhvr>
                                      <p:tavLst>
                                        <p:tav tm="0">
                                          <p:val>
                                            <p:fltVal val="0"/>
                                          </p:val>
                                        </p:tav>
                                        <p:tav tm="100000">
                                          <p:val>
                                            <p:strVal val="#ppt_h"/>
                                          </p:val>
                                        </p:tav>
                                      </p:tavLst>
                                    </p:anim>
                                    <p:anim calcmode="lin" valueType="num">
                                      <p:cBhvr>
                                        <p:cTn id="83" dur="1000" fill="hold"/>
                                        <p:tgtEl>
                                          <p:spTgt spid="10"/>
                                        </p:tgtEl>
                                        <p:attrNameLst>
                                          <p:attrName>style.rotation</p:attrName>
                                        </p:attrNameLst>
                                      </p:cBhvr>
                                      <p:tavLst>
                                        <p:tav tm="0">
                                          <p:val>
                                            <p:fltVal val="90"/>
                                          </p:val>
                                        </p:tav>
                                        <p:tav tm="100000">
                                          <p:val>
                                            <p:fltVal val="0"/>
                                          </p:val>
                                        </p:tav>
                                      </p:tavLst>
                                    </p:anim>
                                    <p:animEffect transition="in" filter="fade">
                                      <p:cBhvr>
                                        <p:cTn id="84" dur="1000"/>
                                        <p:tgtEl>
                                          <p:spTgt spid="10"/>
                                        </p:tgtEl>
                                      </p:cBhvr>
                                    </p:animEffect>
                                  </p:childTnLst>
                                </p:cTn>
                              </p:par>
                            </p:childTnLst>
                          </p:cTn>
                        </p:par>
                        <p:par>
                          <p:cTn id="85" fill="hold">
                            <p:stCondLst>
                              <p:cond delay="13000"/>
                            </p:stCondLst>
                            <p:childTnLst>
                              <p:par>
                                <p:cTn id="86" presetID="31" presetClass="entr" presetSubtype="0"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1000" fill="hold"/>
                                        <p:tgtEl>
                                          <p:spTgt spid="16"/>
                                        </p:tgtEl>
                                        <p:attrNameLst>
                                          <p:attrName>ppt_w</p:attrName>
                                        </p:attrNameLst>
                                      </p:cBhvr>
                                      <p:tavLst>
                                        <p:tav tm="0">
                                          <p:val>
                                            <p:fltVal val="0"/>
                                          </p:val>
                                        </p:tav>
                                        <p:tav tm="100000">
                                          <p:val>
                                            <p:strVal val="#ppt_w"/>
                                          </p:val>
                                        </p:tav>
                                      </p:tavLst>
                                    </p:anim>
                                    <p:anim calcmode="lin" valueType="num">
                                      <p:cBhvr>
                                        <p:cTn id="89" dur="1000" fill="hold"/>
                                        <p:tgtEl>
                                          <p:spTgt spid="16"/>
                                        </p:tgtEl>
                                        <p:attrNameLst>
                                          <p:attrName>ppt_h</p:attrName>
                                        </p:attrNameLst>
                                      </p:cBhvr>
                                      <p:tavLst>
                                        <p:tav tm="0">
                                          <p:val>
                                            <p:fltVal val="0"/>
                                          </p:val>
                                        </p:tav>
                                        <p:tav tm="100000">
                                          <p:val>
                                            <p:strVal val="#ppt_h"/>
                                          </p:val>
                                        </p:tav>
                                      </p:tavLst>
                                    </p:anim>
                                    <p:anim calcmode="lin" valueType="num">
                                      <p:cBhvr>
                                        <p:cTn id="90" dur="1000" fill="hold"/>
                                        <p:tgtEl>
                                          <p:spTgt spid="16"/>
                                        </p:tgtEl>
                                        <p:attrNameLst>
                                          <p:attrName>style.rotation</p:attrName>
                                        </p:attrNameLst>
                                      </p:cBhvr>
                                      <p:tavLst>
                                        <p:tav tm="0">
                                          <p:val>
                                            <p:fltVal val="90"/>
                                          </p:val>
                                        </p:tav>
                                        <p:tav tm="100000">
                                          <p:val>
                                            <p:fltVal val="0"/>
                                          </p:val>
                                        </p:tav>
                                      </p:tavLst>
                                    </p:anim>
                                    <p:animEffect transition="in" filter="fade">
                                      <p:cBhvr>
                                        <p:cTn id="91" dur="1000"/>
                                        <p:tgtEl>
                                          <p:spTgt spid="16"/>
                                        </p:tgtEl>
                                      </p:cBhvr>
                                    </p:animEffect>
                                  </p:childTnLst>
                                </p:cTn>
                              </p:par>
                            </p:childTnLst>
                          </p:cTn>
                        </p:par>
                        <p:par>
                          <p:cTn id="92" fill="hold">
                            <p:stCondLst>
                              <p:cond delay="14000"/>
                            </p:stCondLst>
                            <p:childTnLst>
                              <p:par>
                                <p:cTn id="93" presetID="31" presetClass="entr" presetSubtype="0"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p:cTn id="95" dur="1000" fill="hold"/>
                                        <p:tgtEl>
                                          <p:spTgt spid="8"/>
                                        </p:tgtEl>
                                        <p:attrNameLst>
                                          <p:attrName>ppt_w</p:attrName>
                                        </p:attrNameLst>
                                      </p:cBhvr>
                                      <p:tavLst>
                                        <p:tav tm="0">
                                          <p:val>
                                            <p:fltVal val="0"/>
                                          </p:val>
                                        </p:tav>
                                        <p:tav tm="100000">
                                          <p:val>
                                            <p:strVal val="#ppt_w"/>
                                          </p:val>
                                        </p:tav>
                                      </p:tavLst>
                                    </p:anim>
                                    <p:anim calcmode="lin" valueType="num">
                                      <p:cBhvr>
                                        <p:cTn id="96" dur="1000" fill="hold"/>
                                        <p:tgtEl>
                                          <p:spTgt spid="8"/>
                                        </p:tgtEl>
                                        <p:attrNameLst>
                                          <p:attrName>ppt_h</p:attrName>
                                        </p:attrNameLst>
                                      </p:cBhvr>
                                      <p:tavLst>
                                        <p:tav tm="0">
                                          <p:val>
                                            <p:fltVal val="0"/>
                                          </p:val>
                                        </p:tav>
                                        <p:tav tm="100000">
                                          <p:val>
                                            <p:strVal val="#ppt_h"/>
                                          </p:val>
                                        </p:tav>
                                      </p:tavLst>
                                    </p:anim>
                                    <p:anim calcmode="lin" valueType="num">
                                      <p:cBhvr>
                                        <p:cTn id="97" dur="1000" fill="hold"/>
                                        <p:tgtEl>
                                          <p:spTgt spid="8"/>
                                        </p:tgtEl>
                                        <p:attrNameLst>
                                          <p:attrName>style.rotation</p:attrName>
                                        </p:attrNameLst>
                                      </p:cBhvr>
                                      <p:tavLst>
                                        <p:tav tm="0">
                                          <p:val>
                                            <p:fltVal val="90"/>
                                          </p:val>
                                        </p:tav>
                                        <p:tav tm="100000">
                                          <p:val>
                                            <p:fltVal val="0"/>
                                          </p:val>
                                        </p:tav>
                                      </p:tavLst>
                                    </p:anim>
                                    <p:animEffect transition="in" filter="fade">
                                      <p:cBhvr>
                                        <p:cTn id="98" dur="1000"/>
                                        <p:tgtEl>
                                          <p:spTgt spid="8"/>
                                        </p:tgtEl>
                                      </p:cBhvr>
                                    </p:animEffect>
                                  </p:childTnLst>
                                </p:cTn>
                              </p:par>
                            </p:childTnLst>
                          </p:cTn>
                        </p:par>
                        <p:par>
                          <p:cTn id="99" fill="hold">
                            <p:stCondLst>
                              <p:cond delay="15000"/>
                            </p:stCondLst>
                            <p:childTnLst>
                              <p:par>
                                <p:cTn id="100" presetID="31" presetClass="entr" presetSubtype="0" fill="hold" grpId="0" nodeType="after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1000" fill="hold"/>
                                        <p:tgtEl>
                                          <p:spTgt spid="17"/>
                                        </p:tgtEl>
                                        <p:attrNameLst>
                                          <p:attrName>ppt_w</p:attrName>
                                        </p:attrNameLst>
                                      </p:cBhvr>
                                      <p:tavLst>
                                        <p:tav tm="0">
                                          <p:val>
                                            <p:fltVal val="0"/>
                                          </p:val>
                                        </p:tav>
                                        <p:tav tm="100000">
                                          <p:val>
                                            <p:strVal val="#ppt_w"/>
                                          </p:val>
                                        </p:tav>
                                      </p:tavLst>
                                    </p:anim>
                                    <p:anim calcmode="lin" valueType="num">
                                      <p:cBhvr>
                                        <p:cTn id="103" dur="1000" fill="hold"/>
                                        <p:tgtEl>
                                          <p:spTgt spid="17"/>
                                        </p:tgtEl>
                                        <p:attrNameLst>
                                          <p:attrName>ppt_h</p:attrName>
                                        </p:attrNameLst>
                                      </p:cBhvr>
                                      <p:tavLst>
                                        <p:tav tm="0">
                                          <p:val>
                                            <p:fltVal val="0"/>
                                          </p:val>
                                        </p:tav>
                                        <p:tav tm="100000">
                                          <p:val>
                                            <p:strVal val="#ppt_h"/>
                                          </p:val>
                                        </p:tav>
                                      </p:tavLst>
                                    </p:anim>
                                    <p:anim calcmode="lin" valueType="num">
                                      <p:cBhvr>
                                        <p:cTn id="104" dur="1000" fill="hold"/>
                                        <p:tgtEl>
                                          <p:spTgt spid="17"/>
                                        </p:tgtEl>
                                        <p:attrNameLst>
                                          <p:attrName>style.rotation</p:attrName>
                                        </p:attrNameLst>
                                      </p:cBhvr>
                                      <p:tavLst>
                                        <p:tav tm="0">
                                          <p:val>
                                            <p:fltVal val="90"/>
                                          </p:val>
                                        </p:tav>
                                        <p:tav tm="100000">
                                          <p:val>
                                            <p:fltVal val="0"/>
                                          </p:val>
                                        </p:tav>
                                      </p:tavLst>
                                    </p:anim>
                                    <p:animEffect transition="in" filter="fade">
                                      <p:cBhvr>
                                        <p:cTn id="105" dur="100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p:cTn id="110" dur="1000" fill="hold"/>
                                        <p:tgtEl>
                                          <p:spTgt spid="19"/>
                                        </p:tgtEl>
                                        <p:attrNameLst>
                                          <p:attrName>ppt_w</p:attrName>
                                        </p:attrNameLst>
                                      </p:cBhvr>
                                      <p:tavLst>
                                        <p:tav tm="0">
                                          <p:val>
                                            <p:fltVal val="0"/>
                                          </p:val>
                                        </p:tav>
                                        <p:tav tm="100000">
                                          <p:val>
                                            <p:strVal val="#ppt_w"/>
                                          </p:val>
                                        </p:tav>
                                      </p:tavLst>
                                    </p:anim>
                                    <p:anim calcmode="lin" valueType="num">
                                      <p:cBhvr>
                                        <p:cTn id="111" dur="1000" fill="hold"/>
                                        <p:tgtEl>
                                          <p:spTgt spid="19"/>
                                        </p:tgtEl>
                                        <p:attrNameLst>
                                          <p:attrName>ppt_h</p:attrName>
                                        </p:attrNameLst>
                                      </p:cBhvr>
                                      <p:tavLst>
                                        <p:tav tm="0">
                                          <p:val>
                                            <p:fltVal val="0"/>
                                          </p:val>
                                        </p:tav>
                                        <p:tav tm="100000">
                                          <p:val>
                                            <p:strVal val="#ppt_h"/>
                                          </p:val>
                                        </p:tav>
                                      </p:tavLst>
                                    </p:anim>
                                    <p:anim calcmode="lin" valueType="num">
                                      <p:cBhvr>
                                        <p:cTn id="112" dur="1000" fill="hold"/>
                                        <p:tgtEl>
                                          <p:spTgt spid="19"/>
                                        </p:tgtEl>
                                        <p:attrNameLst>
                                          <p:attrName>style.rotation</p:attrName>
                                        </p:attrNameLst>
                                      </p:cBhvr>
                                      <p:tavLst>
                                        <p:tav tm="0">
                                          <p:val>
                                            <p:fltVal val="90"/>
                                          </p:val>
                                        </p:tav>
                                        <p:tav tm="100000">
                                          <p:val>
                                            <p:fltVal val="0"/>
                                          </p:val>
                                        </p:tav>
                                      </p:tavLst>
                                    </p:anim>
                                    <p:animEffect transition="in" filter="fade">
                                      <p:cBhvr>
                                        <p:cTn id="113" dur="10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xit" presetSubtype="0" fill="hold" grpId="1" nodeType="clickEffect">
                                  <p:stCondLst>
                                    <p:cond delay="0"/>
                                  </p:stCondLst>
                                  <p:childTnLst>
                                    <p:anim calcmode="lin" valueType="num">
                                      <p:cBhvr>
                                        <p:cTn id="117" dur="1000"/>
                                        <p:tgtEl>
                                          <p:spTgt spid="18"/>
                                        </p:tgtEl>
                                        <p:attrNameLst>
                                          <p:attrName>ppt_w</p:attrName>
                                        </p:attrNameLst>
                                      </p:cBhvr>
                                      <p:tavLst>
                                        <p:tav tm="0">
                                          <p:val>
                                            <p:strVal val="ppt_w"/>
                                          </p:val>
                                        </p:tav>
                                        <p:tav tm="100000">
                                          <p:val>
                                            <p:fltVal val="0"/>
                                          </p:val>
                                        </p:tav>
                                      </p:tavLst>
                                    </p:anim>
                                    <p:anim calcmode="lin" valueType="num">
                                      <p:cBhvr>
                                        <p:cTn id="118" dur="1000"/>
                                        <p:tgtEl>
                                          <p:spTgt spid="18"/>
                                        </p:tgtEl>
                                        <p:attrNameLst>
                                          <p:attrName>ppt_h</p:attrName>
                                        </p:attrNameLst>
                                      </p:cBhvr>
                                      <p:tavLst>
                                        <p:tav tm="0">
                                          <p:val>
                                            <p:strVal val="ppt_h"/>
                                          </p:val>
                                        </p:tav>
                                        <p:tav tm="100000">
                                          <p:val>
                                            <p:fltVal val="0"/>
                                          </p:val>
                                        </p:tav>
                                      </p:tavLst>
                                    </p:anim>
                                    <p:anim calcmode="lin" valueType="num">
                                      <p:cBhvr>
                                        <p:cTn id="119" dur="1000"/>
                                        <p:tgtEl>
                                          <p:spTgt spid="18"/>
                                        </p:tgtEl>
                                        <p:attrNameLst>
                                          <p:attrName>style.rotation</p:attrName>
                                        </p:attrNameLst>
                                      </p:cBhvr>
                                      <p:tavLst>
                                        <p:tav tm="0">
                                          <p:val>
                                            <p:fltVal val="0"/>
                                          </p:val>
                                        </p:tav>
                                        <p:tav tm="100000">
                                          <p:val>
                                            <p:fltVal val="90"/>
                                          </p:val>
                                        </p:tav>
                                      </p:tavLst>
                                    </p:anim>
                                    <p:animEffect transition="out" filter="fade">
                                      <p:cBhvr>
                                        <p:cTn id="120" dur="1000"/>
                                        <p:tgtEl>
                                          <p:spTgt spid="18"/>
                                        </p:tgtEl>
                                      </p:cBhvr>
                                    </p:animEffect>
                                    <p:set>
                                      <p:cBhvr>
                                        <p:cTn id="121" dur="1" fill="hold">
                                          <p:stCondLst>
                                            <p:cond delay="999"/>
                                          </p:stCondLst>
                                        </p:cTn>
                                        <p:tgtEl>
                                          <p:spTgt spid="18"/>
                                        </p:tgtEl>
                                        <p:attrNameLst>
                                          <p:attrName>style.visibility</p:attrName>
                                        </p:attrNameLst>
                                      </p:cBhvr>
                                      <p:to>
                                        <p:strVal val="hidden"/>
                                      </p:to>
                                    </p:set>
                                  </p:childTnLst>
                                </p:cTn>
                              </p:par>
                              <p:par>
                                <p:cTn id="122" presetID="31" presetClass="exit" presetSubtype="0" fill="hold" nodeType="withEffect">
                                  <p:stCondLst>
                                    <p:cond delay="0"/>
                                  </p:stCondLst>
                                  <p:childTnLst>
                                    <p:anim calcmode="lin" valueType="num">
                                      <p:cBhvr>
                                        <p:cTn id="123" dur="1000"/>
                                        <p:tgtEl>
                                          <p:spTgt spid="7"/>
                                        </p:tgtEl>
                                        <p:attrNameLst>
                                          <p:attrName>ppt_w</p:attrName>
                                        </p:attrNameLst>
                                      </p:cBhvr>
                                      <p:tavLst>
                                        <p:tav tm="0">
                                          <p:val>
                                            <p:strVal val="ppt_w"/>
                                          </p:val>
                                        </p:tav>
                                        <p:tav tm="100000">
                                          <p:val>
                                            <p:fltVal val="0"/>
                                          </p:val>
                                        </p:tav>
                                      </p:tavLst>
                                    </p:anim>
                                    <p:anim calcmode="lin" valueType="num">
                                      <p:cBhvr>
                                        <p:cTn id="124" dur="1000"/>
                                        <p:tgtEl>
                                          <p:spTgt spid="7"/>
                                        </p:tgtEl>
                                        <p:attrNameLst>
                                          <p:attrName>ppt_h</p:attrName>
                                        </p:attrNameLst>
                                      </p:cBhvr>
                                      <p:tavLst>
                                        <p:tav tm="0">
                                          <p:val>
                                            <p:strVal val="ppt_h"/>
                                          </p:val>
                                        </p:tav>
                                        <p:tav tm="100000">
                                          <p:val>
                                            <p:fltVal val="0"/>
                                          </p:val>
                                        </p:tav>
                                      </p:tavLst>
                                    </p:anim>
                                    <p:anim calcmode="lin" valueType="num">
                                      <p:cBhvr>
                                        <p:cTn id="125" dur="1000"/>
                                        <p:tgtEl>
                                          <p:spTgt spid="7"/>
                                        </p:tgtEl>
                                        <p:attrNameLst>
                                          <p:attrName>style.rotation</p:attrName>
                                        </p:attrNameLst>
                                      </p:cBhvr>
                                      <p:tavLst>
                                        <p:tav tm="0">
                                          <p:val>
                                            <p:fltVal val="0"/>
                                          </p:val>
                                        </p:tav>
                                        <p:tav tm="100000">
                                          <p:val>
                                            <p:fltVal val="90"/>
                                          </p:val>
                                        </p:tav>
                                      </p:tavLst>
                                    </p:anim>
                                    <p:animEffect transition="out" filter="fade">
                                      <p:cBhvr>
                                        <p:cTn id="126" dur="1000"/>
                                        <p:tgtEl>
                                          <p:spTgt spid="7"/>
                                        </p:tgtEl>
                                      </p:cBhvr>
                                    </p:animEffect>
                                    <p:set>
                                      <p:cBhvr>
                                        <p:cTn id="127" dur="1" fill="hold">
                                          <p:stCondLst>
                                            <p:cond delay="999"/>
                                          </p:stCondLst>
                                        </p:cTn>
                                        <p:tgtEl>
                                          <p:spTgt spid="7"/>
                                        </p:tgtEl>
                                        <p:attrNameLst>
                                          <p:attrName>style.visibility</p:attrName>
                                        </p:attrNameLst>
                                      </p:cBhvr>
                                      <p:to>
                                        <p:strVal val="hidden"/>
                                      </p:to>
                                    </p:set>
                                  </p:childTnLst>
                                </p:cTn>
                              </p:par>
                              <p:par>
                                <p:cTn id="128" presetID="31" presetClass="exit" presetSubtype="0" fill="hold" grpId="1" nodeType="withEffect">
                                  <p:stCondLst>
                                    <p:cond delay="0"/>
                                  </p:stCondLst>
                                  <p:childTnLst>
                                    <p:anim calcmode="lin" valueType="num">
                                      <p:cBhvr>
                                        <p:cTn id="129" dur="1000"/>
                                        <p:tgtEl>
                                          <p:spTgt spid="11"/>
                                        </p:tgtEl>
                                        <p:attrNameLst>
                                          <p:attrName>ppt_w</p:attrName>
                                        </p:attrNameLst>
                                      </p:cBhvr>
                                      <p:tavLst>
                                        <p:tav tm="0">
                                          <p:val>
                                            <p:strVal val="ppt_w"/>
                                          </p:val>
                                        </p:tav>
                                        <p:tav tm="100000">
                                          <p:val>
                                            <p:fltVal val="0"/>
                                          </p:val>
                                        </p:tav>
                                      </p:tavLst>
                                    </p:anim>
                                    <p:anim calcmode="lin" valueType="num">
                                      <p:cBhvr>
                                        <p:cTn id="130" dur="1000"/>
                                        <p:tgtEl>
                                          <p:spTgt spid="11"/>
                                        </p:tgtEl>
                                        <p:attrNameLst>
                                          <p:attrName>ppt_h</p:attrName>
                                        </p:attrNameLst>
                                      </p:cBhvr>
                                      <p:tavLst>
                                        <p:tav tm="0">
                                          <p:val>
                                            <p:strVal val="ppt_h"/>
                                          </p:val>
                                        </p:tav>
                                        <p:tav tm="100000">
                                          <p:val>
                                            <p:fltVal val="0"/>
                                          </p:val>
                                        </p:tav>
                                      </p:tavLst>
                                    </p:anim>
                                    <p:anim calcmode="lin" valueType="num">
                                      <p:cBhvr>
                                        <p:cTn id="131" dur="1000"/>
                                        <p:tgtEl>
                                          <p:spTgt spid="11"/>
                                        </p:tgtEl>
                                        <p:attrNameLst>
                                          <p:attrName>style.rotation</p:attrName>
                                        </p:attrNameLst>
                                      </p:cBhvr>
                                      <p:tavLst>
                                        <p:tav tm="0">
                                          <p:val>
                                            <p:fltVal val="0"/>
                                          </p:val>
                                        </p:tav>
                                        <p:tav tm="100000">
                                          <p:val>
                                            <p:fltVal val="90"/>
                                          </p:val>
                                        </p:tav>
                                      </p:tavLst>
                                    </p:anim>
                                    <p:animEffect transition="out" filter="fade">
                                      <p:cBhvr>
                                        <p:cTn id="132" dur="1000"/>
                                        <p:tgtEl>
                                          <p:spTgt spid="11"/>
                                        </p:tgtEl>
                                      </p:cBhvr>
                                    </p:animEffect>
                                    <p:set>
                                      <p:cBhvr>
                                        <p:cTn id="133" dur="1" fill="hold">
                                          <p:stCondLst>
                                            <p:cond delay="999"/>
                                          </p:stCondLst>
                                        </p:cTn>
                                        <p:tgtEl>
                                          <p:spTgt spid="11"/>
                                        </p:tgtEl>
                                        <p:attrNameLst>
                                          <p:attrName>style.visibility</p:attrName>
                                        </p:attrNameLst>
                                      </p:cBhvr>
                                      <p:to>
                                        <p:strVal val="hidden"/>
                                      </p:to>
                                    </p:set>
                                  </p:childTnLst>
                                </p:cTn>
                              </p:par>
                              <p:par>
                                <p:cTn id="134" presetID="31" presetClass="exit" presetSubtype="0" fill="hold" nodeType="withEffect">
                                  <p:stCondLst>
                                    <p:cond delay="0"/>
                                  </p:stCondLst>
                                  <p:childTnLst>
                                    <p:anim calcmode="lin" valueType="num">
                                      <p:cBhvr>
                                        <p:cTn id="135" dur="1000"/>
                                        <p:tgtEl>
                                          <p:spTgt spid="4"/>
                                        </p:tgtEl>
                                        <p:attrNameLst>
                                          <p:attrName>ppt_w</p:attrName>
                                        </p:attrNameLst>
                                      </p:cBhvr>
                                      <p:tavLst>
                                        <p:tav tm="0">
                                          <p:val>
                                            <p:strVal val="ppt_w"/>
                                          </p:val>
                                        </p:tav>
                                        <p:tav tm="100000">
                                          <p:val>
                                            <p:fltVal val="0"/>
                                          </p:val>
                                        </p:tav>
                                      </p:tavLst>
                                    </p:anim>
                                    <p:anim calcmode="lin" valueType="num">
                                      <p:cBhvr>
                                        <p:cTn id="136" dur="1000"/>
                                        <p:tgtEl>
                                          <p:spTgt spid="4"/>
                                        </p:tgtEl>
                                        <p:attrNameLst>
                                          <p:attrName>ppt_h</p:attrName>
                                        </p:attrNameLst>
                                      </p:cBhvr>
                                      <p:tavLst>
                                        <p:tav tm="0">
                                          <p:val>
                                            <p:strVal val="ppt_h"/>
                                          </p:val>
                                        </p:tav>
                                        <p:tav tm="100000">
                                          <p:val>
                                            <p:fltVal val="0"/>
                                          </p:val>
                                        </p:tav>
                                      </p:tavLst>
                                    </p:anim>
                                    <p:anim calcmode="lin" valueType="num">
                                      <p:cBhvr>
                                        <p:cTn id="137" dur="1000"/>
                                        <p:tgtEl>
                                          <p:spTgt spid="4"/>
                                        </p:tgtEl>
                                        <p:attrNameLst>
                                          <p:attrName>style.rotation</p:attrName>
                                        </p:attrNameLst>
                                      </p:cBhvr>
                                      <p:tavLst>
                                        <p:tav tm="0">
                                          <p:val>
                                            <p:fltVal val="0"/>
                                          </p:val>
                                        </p:tav>
                                        <p:tav tm="100000">
                                          <p:val>
                                            <p:fltVal val="90"/>
                                          </p:val>
                                        </p:tav>
                                      </p:tavLst>
                                    </p:anim>
                                    <p:animEffect transition="out" filter="fade">
                                      <p:cBhvr>
                                        <p:cTn id="138" dur="1000"/>
                                        <p:tgtEl>
                                          <p:spTgt spid="4"/>
                                        </p:tgtEl>
                                      </p:cBhvr>
                                    </p:animEffect>
                                    <p:set>
                                      <p:cBhvr>
                                        <p:cTn id="139" dur="1" fill="hold">
                                          <p:stCondLst>
                                            <p:cond delay="999"/>
                                          </p:stCondLst>
                                        </p:cTn>
                                        <p:tgtEl>
                                          <p:spTgt spid="4"/>
                                        </p:tgtEl>
                                        <p:attrNameLst>
                                          <p:attrName>style.visibility</p:attrName>
                                        </p:attrNameLst>
                                      </p:cBhvr>
                                      <p:to>
                                        <p:strVal val="hidden"/>
                                      </p:to>
                                    </p:set>
                                  </p:childTnLst>
                                </p:cTn>
                              </p:par>
                              <p:par>
                                <p:cTn id="140" presetID="31" presetClass="exit" presetSubtype="0" fill="hold" grpId="1" nodeType="withEffect">
                                  <p:stCondLst>
                                    <p:cond delay="0"/>
                                  </p:stCondLst>
                                  <p:childTnLst>
                                    <p:anim calcmode="lin" valueType="num">
                                      <p:cBhvr>
                                        <p:cTn id="141" dur="1000"/>
                                        <p:tgtEl>
                                          <p:spTgt spid="12"/>
                                        </p:tgtEl>
                                        <p:attrNameLst>
                                          <p:attrName>ppt_w</p:attrName>
                                        </p:attrNameLst>
                                      </p:cBhvr>
                                      <p:tavLst>
                                        <p:tav tm="0">
                                          <p:val>
                                            <p:strVal val="ppt_w"/>
                                          </p:val>
                                        </p:tav>
                                        <p:tav tm="100000">
                                          <p:val>
                                            <p:fltVal val="0"/>
                                          </p:val>
                                        </p:tav>
                                      </p:tavLst>
                                    </p:anim>
                                    <p:anim calcmode="lin" valueType="num">
                                      <p:cBhvr>
                                        <p:cTn id="142" dur="1000"/>
                                        <p:tgtEl>
                                          <p:spTgt spid="12"/>
                                        </p:tgtEl>
                                        <p:attrNameLst>
                                          <p:attrName>ppt_h</p:attrName>
                                        </p:attrNameLst>
                                      </p:cBhvr>
                                      <p:tavLst>
                                        <p:tav tm="0">
                                          <p:val>
                                            <p:strVal val="ppt_h"/>
                                          </p:val>
                                        </p:tav>
                                        <p:tav tm="100000">
                                          <p:val>
                                            <p:fltVal val="0"/>
                                          </p:val>
                                        </p:tav>
                                      </p:tavLst>
                                    </p:anim>
                                    <p:anim calcmode="lin" valueType="num">
                                      <p:cBhvr>
                                        <p:cTn id="143" dur="1000"/>
                                        <p:tgtEl>
                                          <p:spTgt spid="12"/>
                                        </p:tgtEl>
                                        <p:attrNameLst>
                                          <p:attrName>style.rotation</p:attrName>
                                        </p:attrNameLst>
                                      </p:cBhvr>
                                      <p:tavLst>
                                        <p:tav tm="0">
                                          <p:val>
                                            <p:fltVal val="0"/>
                                          </p:val>
                                        </p:tav>
                                        <p:tav tm="100000">
                                          <p:val>
                                            <p:fltVal val="90"/>
                                          </p:val>
                                        </p:tav>
                                      </p:tavLst>
                                    </p:anim>
                                    <p:animEffect transition="out" filter="fade">
                                      <p:cBhvr>
                                        <p:cTn id="144" dur="1000"/>
                                        <p:tgtEl>
                                          <p:spTgt spid="12"/>
                                        </p:tgtEl>
                                      </p:cBhvr>
                                    </p:animEffect>
                                    <p:set>
                                      <p:cBhvr>
                                        <p:cTn id="145" dur="1" fill="hold">
                                          <p:stCondLst>
                                            <p:cond delay="999"/>
                                          </p:stCondLst>
                                        </p:cTn>
                                        <p:tgtEl>
                                          <p:spTgt spid="12"/>
                                        </p:tgtEl>
                                        <p:attrNameLst>
                                          <p:attrName>style.visibility</p:attrName>
                                        </p:attrNameLst>
                                      </p:cBhvr>
                                      <p:to>
                                        <p:strVal val="hidden"/>
                                      </p:to>
                                    </p:set>
                                  </p:childTnLst>
                                </p:cTn>
                              </p:par>
                              <p:par>
                                <p:cTn id="146" presetID="31" presetClass="exit" presetSubtype="0" fill="hold" nodeType="withEffect">
                                  <p:stCondLst>
                                    <p:cond delay="0"/>
                                  </p:stCondLst>
                                  <p:childTnLst>
                                    <p:anim calcmode="lin" valueType="num">
                                      <p:cBhvr>
                                        <p:cTn id="147" dur="1000"/>
                                        <p:tgtEl>
                                          <p:spTgt spid="5"/>
                                        </p:tgtEl>
                                        <p:attrNameLst>
                                          <p:attrName>ppt_w</p:attrName>
                                        </p:attrNameLst>
                                      </p:cBhvr>
                                      <p:tavLst>
                                        <p:tav tm="0">
                                          <p:val>
                                            <p:strVal val="ppt_w"/>
                                          </p:val>
                                        </p:tav>
                                        <p:tav tm="100000">
                                          <p:val>
                                            <p:fltVal val="0"/>
                                          </p:val>
                                        </p:tav>
                                      </p:tavLst>
                                    </p:anim>
                                    <p:anim calcmode="lin" valueType="num">
                                      <p:cBhvr>
                                        <p:cTn id="148" dur="1000"/>
                                        <p:tgtEl>
                                          <p:spTgt spid="5"/>
                                        </p:tgtEl>
                                        <p:attrNameLst>
                                          <p:attrName>ppt_h</p:attrName>
                                        </p:attrNameLst>
                                      </p:cBhvr>
                                      <p:tavLst>
                                        <p:tav tm="0">
                                          <p:val>
                                            <p:strVal val="ppt_h"/>
                                          </p:val>
                                        </p:tav>
                                        <p:tav tm="100000">
                                          <p:val>
                                            <p:fltVal val="0"/>
                                          </p:val>
                                        </p:tav>
                                      </p:tavLst>
                                    </p:anim>
                                    <p:anim calcmode="lin" valueType="num">
                                      <p:cBhvr>
                                        <p:cTn id="149" dur="1000"/>
                                        <p:tgtEl>
                                          <p:spTgt spid="5"/>
                                        </p:tgtEl>
                                        <p:attrNameLst>
                                          <p:attrName>style.rotation</p:attrName>
                                        </p:attrNameLst>
                                      </p:cBhvr>
                                      <p:tavLst>
                                        <p:tav tm="0">
                                          <p:val>
                                            <p:fltVal val="0"/>
                                          </p:val>
                                        </p:tav>
                                        <p:tav tm="100000">
                                          <p:val>
                                            <p:fltVal val="90"/>
                                          </p:val>
                                        </p:tav>
                                      </p:tavLst>
                                    </p:anim>
                                    <p:animEffect transition="out" filter="fade">
                                      <p:cBhvr>
                                        <p:cTn id="150" dur="1000"/>
                                        <p:tgtEl>
                                          <p:spTgt spid="5"/>
                                        </p:tgtEl>
                                      </p:cBhvr>
                                    </p:animEffect>
                                    <p:set>
                                      <p:cBhvr>
                                        <p:cTn id="151" dur="1" fill="hold">
                                          <p:stCondLst>
                                            <p:cond delay="999"/>
                                          </p:stCondLst>
                                        </p:cTn>
                                        <p:tgtEl>
                                          <p:spTgt spid="5"/>
                                        </p:tgtEl>
                                        <p:attrNameLst>
                                          <p:attrName>style.visibility</p:attrName>
                                        </p:attrNameLst>
                                      </p:cBhvr>
                                      <p:to>
                                        <p:strVal val="hidden"/>
                                      </p:to>
                                    </p:set>
                                  </p:childTnLst>
                                </p:cTn>
                              </p:par>
                              <p:par>
                                <p:cTn id="152" presetID="31" presetClass="exit" presetSubtype="0" fill="hold" grpId="1" nodeType="withEffect">
                                  <p:stCondLst>
                                    <p:cond delay="0"/>
                                  </p:stCondLst>
                                  <p:childTnLst>
                                    <p:anim calcmode="lin" valueType="num">
                                      <p:cBhvr>
                                        <p:cTn id="153" dur="1000"/>
                                        <p:tgtEl>
                                          <p:spTgt spid="13"/>
                                        </p:tgtEl>
                                        <p:attrNameLst>
                                          <p:attrName>ppt_w</p:attrName>
                                        </p:attrNameLst>
                                      </p:cBhvr>
                                      <p:tavLst>
                                        <p:tav tm="0">
                                          <p:val>
                                            <p:strVal val="ppt_w"/>
                                          </p:val>
                                        </p:tav>
                                        <p:tav tm="100000">
                                          <p:val>
                                            <p:fltVal val="0"/>
                                          </p:val>
                                        </p:tav>
                                      </p:tavLst>
                                    </p:anim>
                                    <p:anim calcmode="lin" valueType="num">
                                      <p:cBhvr>
                                        <p:cTn id="154" dur="1000"/>
                                        <p:tgtEl>
                                          <p:spTgt spid="13"/>
                                        </p:tgtEl>
                                        <p:attrNameLst>
                                          <p:attrName>ppt_h</p:attrName>
                                        </p:attrNameLst>
                                      </p:cBhvr>
                                      <p:tavLst>
                                        <p:tav tm="0">
                                          <p:val>
                                            <p:strVal val="ppt_h"/>
                                          </p:val>
                                        </p:tav>
                                        <p:tav tm="100000">
                                          <p:val>
                                            <p:fltVal val="0"/>
                                          </p:val>
                                        </p:tav>
                                      </p:tavLst>
                                    </p:anim>
                                    <p:anim calcmode="lin" valueType="num">
                                      <p:cBhvr>
                                        <p:cTn id="155" dur="1000"/>
                                        <p:tgtEl>
                                          <p:spTgt spid="13"/>
                                        </p:tgtEl>
                                        <p:attrNameLst>
                                          <p:attrName>style.rotation</p:attrName>
                                        </p:attrNameLst>
                                      </p:cBhvr>
                                      <p:tavLst>
                                        <p:tav tm="0">
                                          <p:val>
                                            <p:fltVal val="0"/>
                                          </p:val>
                                        </p:tav>
                                        <p:tav tm="100000">
                                          <p:val>
                                            <p:fltVal val="90"/>
                                          </p:val>
                                        </p:tav>
                                      </p:tavLst>
                                    </p:anim>
                                    <p:animEffect transition="out" filter="fade">
                                      <p:cBhvr>
                                        <p:cTn id="156" dur="1000"/>
                                        <p:tgtEl>
                                          <p:spTgt spid="13"/>
                                        </p:tgtEl>
                                      </p:cBhvr>
                                    </p:animEffect>
                                    <p:set>
                                      <p:cBhvr>
                                        <p:cTn id="157" dur="1" fill="hold">
                                          <p:stCondLst>
                                            <p:cond delay="999"/>
                                          </p:stCondLst>
                                        </p:cTn>
                                        <p:tgtEl>
                                          <p:spTgt spid="13"/>
                                        </p:tgtEl>
                                        <p:attrNameLst>
                                          <p:attrName>style.visibility</p:attrName>
                                        </p:attrNameLst>
                                      </p:cBhvr>
                                      <p:to>
                                        <p:strVal val="hidden"/>
                                      </p:to>
                                    </p:set>
                                  </p:childTnLst>
                                </p:cTn>
                              </p:par>
                              <p:par>
                                <p:cTn id="158" presetID="31" presetClass="exit" presetSubtype="0" fill="hold" nodeType="withEffect">
                                  <p:stCondLst>
                                    <p:cond delay="0"/>
                                  </p:stCondLst>
                                  <p:childTnLst>
                                    <p:anim calcmode="lin" valueType="num">
                                      <p:cBhvr>
                                        <p:cTn id="159" dur="1000"/>
                                        <p:tgtEl>
                                          <p:spTgt spid="9"/>
                                        </p:tgtEl>
                                        <p:attrNameLst>
                                          <p:attrName>ppt_w</p:attrName>
                                        </p:attrNameLst>
                                      </p:cBhvr>
                                      <p:tavLst>
                                        <p:tav tm="0">
                                          <p:val>
                                            <p:strVal val="ppt_w"/>
                                          </p:val>
                                        </p:tav>
                                        <p:tav tm="100000">
                                          <p:val>
                                            <p:fltVal val="0"/>
                                          </p:val>
                                        </p:tav>
                                      </p:tavLst>
                                    </p:anim>
                                    <p:anim calcmode="lin" valueType="num">
                                      <p:cBhvr>
                                        <p:cTn id="160" dur="1000"/>
                                        <p:tgtEl>
                                          <p:spTgt spid="9"/>
                                        </p:tgtEl>
                                        <p:attrNameLst>
                                          <p:attrName>ppt_h</p:attrName>
                                        </p:attrNameLst>
                                      </p:cBhvr>
                                      <p:tavLst>
                                        <p:tav tm="0">
                                          <p:val>
                                            <p:strVal val="ppt_h"/>
                                          </p:val>
                                        </p:tav>
                                        <p:tav tm="100000">
                                          <p:val>
                                            <p:fltVal val="0"/>
                                          </p:val>
                                        </p:tav>
                                      </p:tavLst>
                                    </p:anim>
                                    <p:anim calcmode="lin" valueType="num">
                                      <p:cBhvr>
                                        <p:cTn id="161" dur="1000"/>
                                        <p:tgtEl>
                                          <p:spTgt spid="9"/>
                                        </p:tgtEl>
                                        <p:attrNameLst>
                                          <p:attrName>style.rotation</p:attrName>
                                        </p:attrNameLst>
                                      </p:cBhvr>
                                      <p:tavLst>
                                        <p:tav tm="0">
                                          <p:val>
                                            <p:fltVal val="0"/>
                                          </p:val>
                                        </p:tav>
                                        <p:tav tm="100000">
                                          <p:val>
                                            <p:fltVal val="90"/>
                                          </p:val>
                                        </p:tav>
                                      </p:tavLst>
                                    </p:anim>
                                    <p:animEffect transition="out" filter="fade">
                                      <p:cBhvr>
                                        <p:cTn id="162" dur="1000"/>
                                        <p:tgtEl>
                                          <p:spTgt spid="9"/>
                                        </p:tgtEl>
                                      </p:cBhvr>
                                    </p:animEffect>
                                    <p:set>
                                      <p:cBhvr>
                                        <p:cTn id="163" dur="1" fill="hold">
                                          <p:stCondLst>
                                            <p:cond delay="999"/>
                                          </p:stCondLst>
                                        </p:cTn>
                                        <p:tgtEl>
                                          <p:spTgt spid="9"/>
                                        </p:tgtEl>
                                        <p:attrNameLst>
                                          <p:attrName>style.visibility</p:attrName>
                                        </p:attrNameLst>
                                      </p:cBhvr>
                                      <p:to>
                                        <p:strVal val="hidden"/>
                                      </p:to>
                                    </p:set>
                                  </p:childTnLst>
                                </p:cTn>
                              </p:par>
                              <p:par>
                                <p:cTn id="164" presetID="31" presetClass="exit" presetSubtype="0" fill="hold" grpId="1" nodeType="withEffect">
                                  <p:stCondLst>
                                    <p:cond delay="0"/>
                                  </p:stCondLst>
                                  <p:childTnLst>
                                    <p:anim calcmode="lin" valueType="num">
                                      <p:cBhvr>
                                        <p:cTn id="165" dur="1000"/>
                                        <p:tgtEl>
                                          <p:spTgt spid="14"/>
                                        </p:tgtEl>
                                        <p:attrNameLst>
                                          <p:attrName>ppt_w</p:attrName>
                                        </p:attrNameLst>
                                      </p:cBhvr>
                                      <p:tavLst>
                                        <p:tav tm="0">
                                          <p:val>
                                            <p:strVal val="ppt_w"/>
                                          </p:val>
                                        </p:tav>
                                        <p:tav tm="100000">
                                          <p:val>
                                            <p:fltVal val="0"/>
                                          </p:val>
                                        </p:tav>
                                      </p:tavLst>
                                    </p:anim>
                                    <p:anim calcmode="lin" valueType="num">
                                      <p:cBhvr>
                                        <p:cTn id="166" dur="1000"/>
                                        <p:tgtEl>
                                          <p:spTgt spid="14"/>
                                        </p:tgtEl>
                                        <p:attrNameLst>
                                          <p:attrName>ppt_h</p:attrName>
                                        </p:attrNameLst>
                                      </p:cBhvr>
                                      <p:tavLst>
                                        <p:tav tm="0">
                                          <p:val>
                                            <p:strVal val="ppt_h"/>
                                          </p:val>
                                        </p:tav>
                                        <p:tav tm="100000">
                                          <p:val>
                                            <p:fltVal val="0"/>
                                          </p:val>
                                        </p:tav>
                                      </p:tavLst>
                                    </p:anim>
                                    <p:anim calcmode="lin" valueType="num">
                                      <p:cBhvr>
                                        <p:cTn id="167" dur="1000"/>
                                        <p:tgtEl>
                                          <p:spTgt spid="14"/>
                                        </p:tgtEl>
                                        <p:attrNameLst>
                                          <p:attrName>style.rotation</p:attrName>
                                        </p:attrNameLst>
                                      </p:cBhvr>
                                      <p:tavLst>
                                        <p:tav tm="0">
                                          <p:val>
                                            <p:fltVal val="0"/>
                                          </p:val>
                                        </p:tav>
                                        <p:tav tm="100000">
                                          <p:val>
                                            <p:fltVal val="90"/>
                                          </p:val>
                                        </p:tav>
                                      </p:tavLst>
                                    </p:anim>
                                    <p:animEffect transition="out" filter="fade">
                                      <p:cBhvr>
                                        <p:cTn id="168" dur="1000"/>
                                        <p:tgtEl>
                                          <p:spTgt spid="14"/>
                                        </p:tgtEl>
                                      </p:cBhvr>
                                    </p:animEffect>
                                    <p:set>
                                      <p:cBhvr>
                                        <p:cTn id="169" dur="1" fill="hold">
                                          <p:stCondLst>
                                            <p:cond delay="999"/>
                                          </p:stCondLst>
                                        </p:cTn>
                                        <p:tgtEl>
                                          <p:spTgt spid="14"/>
                                        </p:tgtEl>
                                        <p:attrNameLst>
                                          <p:attrName>style.visibility</p:attrName>
                                        </p:attrNameLst>
                                      </p:cBhvr>
                                      <p:to>
                                        <p:strVal val="hidden"/>
                                      </p:to>
                                    </p:set>
                                  </p:childTnLst>
                                </p:cTn>
                              </p:par>
                              <p:par>
                                <p:cTn id="170" presetID="31" presetClass="exit" presetSubtype="0" fill="hold" nodeType="withEffect">
                                  <p:stCondLst>
                                    <p:cond delay="0"/>
                                  </p:stCondLst>
                                  <p:childTnLst>
                                    <p:anim calcmode="lin" valueType="num">
                                      <p:cBhvr>
                                        <p:cTn id="171" dur="1000"/>
                                        <p:tgtEl>
                                          <p:spTgt spid="6"/>
                                        </p:tgtEl>
                                        <p:attrNameLst>
                                          <p:attrName>ppt_w</p:attrName>
                                        </p:attrNameLst>
                                      </p:cBhvr>
                                      <p:tavLst>
                                        <p:tav tm="0">
                                          <p:val>
                                            <p:strVal val="ppt_w"/>
                                          </p:val>
                                        </p:tav>
                                        <p:tav tm="100000">
                                          <p:val>
                                            <p:fltVal val="0"/>
                                          </p:val>
                                        </p:tav>
                                      </p:tavLst>
                                    </p:anim>
                                    <p:anim calcmode="lin" valueType="num">
                                      <p:cBhvr>
                                        <p:cTn id="172" dur="1000"/>
                                        <p:tgtEl>
                                          <p:spTgt spid="6"/>
                                        </p:tgtEl>
                                        <p:attrNameLst>
                                          <p:attrName>ppt_h</p:attrName>
                                        </p:attrNameLst>
                                      </p:cBhvr>
                                      <p:tavLst>
                                        <p:tav tm="0">
                                          <p:val>
                                            <p:strVal val="ppt_h"/>
                                          </p:val>
                                        </p:tav>
                                        <p:tav tm="100000">
                                          <p:val>
                                            <p:fltVal val="0"/>
                                          </p:val>
                                        </p:tav>
                                      </p:tavLst>
                                    </p:anim>
                                    <p:anim calcmode="lin" valueType="num">
                                      <p:cBhvr>
                                        <p:cTn id="173" dur="1000"/>
                                        <p:tgtEl>
                                          <p:spTgt spid="6"/>
                                        </p:tgtEl>
                                        <p:attrNameLst>
                                          <p:attrName>style.rotation</p:attrName>
                                        </p:attrNameLst>
                                      </p:cBhvr>
                                      <p:tavLst>
                                        <p:tav tm="0">
                                          <p:val>
                                            <p:fltVal val="0"/>
                                          </p:val>
                                        </p:tav>
                                        <p:tav tm="100000">
                                          <p:val>
                                            <p:fltVal val="90"/>
                                          </p:val>
                                        </p:tav>
                                      </p:tavLst>
                                    </p:anim>
                                    <p:animEffect transition="out" filter="fade">
                                      <p:cBhvr>
                                        <p:cTn id="174" dur="1000"/>
                                        <p:tgtEl>
                                          <p:spTgt spid="6"/>
                                        </p:tgtEl>
                                      </p:cBhvr>
                                    </p:animEffect>
                                    <p:set>
                                      <p:cBhvr>
                                        <p:cTn id="175" dur="1" fill="hold">
                                          <p:stCondLst>
                                            <p:cond delay="999"/>
                                          </p:stCondLst>
                                        </p:cTn>
                                        <p:tgtEl>
                                          <p:spTgt spid="6"/>
                                        </p:tgtEl>
                                        <p:attrNameLst>
                                          <p:attrName>style.visibility</p:attrName>
                                        </p:attrNameLst>
                                      </p:cBhvr>
                                      <p:to>
                                        <p:strVal val="hidden"/>
                                      </p:to>
                                    </p:set>
                                  </p:childTnLst>
                                </p:cTn>
                              </p:par>
                              <p:par>
                                <p:cTn id="176" presetID="31" presetClass="exit" presetSubtype="0" fill="hold" grpId="1" nodeType="withEffect">
                                  <p:stCondLst>
                                    <p:cond delay="0"/>
                                  </p:stCondLst>
                                  <p:childTnLst>
                                    <p:anim calcmode="lin" valueType="num">
                                      <p:cBhvr>
                                        <p:cTn id="177" dur="1000"/>
                                        <p:tgtEl>
                                          <p:spTgt spid="15"/>
                                        </p:tgtEl>
                                        <p:attrNameLst>
                                          <p:attrName>ppt_w</p:attrName>
                                        </p:attrNameLst>
                                      </p:cBhvr>
                                      <p:tavLst>
                                        <p:tav tm="0">
                                          <p:val>
                                            <p:strVal val="ppt_w"/>
                                          </p:val>
                                        </p:tav>
                                        <p:tav tm="100000">
                                          <p:val>
                                            <p:fltVal val="0"/>
                                          </p:val>
                                        </p:tav>
                                      </p:tavLst>
                                    </p:anim>
                                    <p:anim calcmode="lin" valueType="num">
                                      <p:cBhvr>
                                        <p:cTn id="178" dur="1000"/>
                                        <p:tgtEl>
                                          <p:spTgt spid="15"/>
                                        </p:tgtEl>
                                        <p:attrNameLst>
                                          <p:attrName>ppt_h</p:attrName>
                                        </p:attrNameLst>
                                      </p:cBhvr>
                                      <p:tavLst>
                                        <p:tav tm="0">
                                          <p:val>
                                            <p:strVal val="ppt_h"/>
                                          </p:val>
                                        </p:tav>
                                        <p:tav tm="100000">
                                          <p:val>
                                            <p:fltVal val="0"/>
                                          </p:val>
                                        </p:tav>
                                      </p:tavLst>
                                    </p:anim>
                                    <p:anim calcmode="lin" valueType="num">
                                      <p:cBhvr>
                                        <p:cTn id="179" dur="1000"/>
                                        <p:tgtEl>
                                          <p:spTgt spid="15"/>
                                        </p:tgtEl>
                                        <p:attrNameLst>
                                          <p:attrName>style.rotation</p:attrName>
                                        </p:attrNameLst>
                                      </p:cBhvr>
                                      <p:tavLst>
                                        <p:tav tm="0">
                                          <p:val>
                                            <p:fltVal val="0"/>
                                          </p:val>
                                        </p:tav>
                                        <p:tav tm="100000">
                                          <p:val>
                                            <p:fltVal val="90"/>
                                          </p:val>
                                        </p:tav>
                                      </p:tavLst>
                                    </p:anim>
                                    <p:animEffect transition="out" filter="fade">
                                      <p:cBhvr>
                                        <p:cTn id="180" dur="1000"/>
                                        <p:tgtEl>
                                          <p:spTgt spid="15"/>
                                        </p:tgtEl>
                                      </p:cBhvr>
                                    </p:animEffect>
                                    <p:set>
                                      <p:cBhvr>
                                        <p:cTn id="181" dur="1" fill="hold">
                                          <p:stCondLst>
                                            <p:cond delay="999"/>
                                          </p:stCondLst>
                                        </p:cTn>
                                        <p:tgtEl>
                                          <p:spTgt spid="15"/>
                                        </p:tgtEl>
                                        <p:attrNameLst>
                                          <p:attrName>style.visibility</p:attrName>
                                        </p:attrNameLst>
                                      </p:cBhvr>
                                      <p:to>
                                        <p:strVal val="hidden"/>
                                      </p:to>
                                    </p:set>
                                  </p:childTnLst>
                                </p:cTn>
                              </p:par>
                              <p:par>
                                <p:cTn id="182" presetID="31" presetClass="exit" presetSubtype="0" fill="hold" nodeType="withEffect">
                                  <p:stCondLst>
                                    <p:cond delay="0"/>
                                  </p:stCondLst>
                                  <p:childTnLst>
                                    <p:anim calcmode="lin" valueType="num">
                                      <p:cBhvr>
                                        <p:cTn id="183" dur="1000"/>
                                        <p:tgtEl>
                                          <p:spTgt spid="10"/>
                                        </p:tgtEl>
                                        <p:attrNameLst>
                                          <p:attrName>ppt_w</p:attrName>
                                        </p:attrNameLst>
                                      </p:cBhvr>
                                      <p:tavLst>
                                        <p:tav tm="0">
                                          <p:val>
                                            <p:strVal val="ppt_w"/>
                                          </p:val>
                                        </p:tav>
                                        <p:tav tm="100000">
                                          <p:val>
                                            <p:fltVal val="0"/>
                                          </p:val>
                                        </p:tav>
                                      </p:tavLst>
                                    </p:anim>
                                    <p:anim calcmode="lin" valueType="num">
                                      <p:cBhvr>
                                        <p:cTn id="184" dur="1000"/>
                                        <p:tgtEl>
                                          <p:spTgt spid="10"/>
                                        </p:tgtEl>
                                        <p:attrNameLst>
                                          <p:attrName>ppt_h</p:attrName>
                                        </p:attrNameLst>
                                      </p:cBhvr>
                                      <p:tavLst>
                                        <p:tav tm="0">
                                          <p:val>
                                            <p:strVal val="ppt_h"/>
                                          </p:val>
                                        </p:tav>
                                        <p:tav tm="100000">
                                          <p:val>
                                            <p:fltVal val="0"/>
                                          </p:val>
                                        </p:tav>
                                      </p:tavLst>
                                    </p:anim>
                                    <p:anim calcmode="lin" valueType="num">
                                      <p:cBhvr>
                                        <p:cTn id="185" dur="1000"/>
                                        <p:tgtEl>
                                          <p:spTgt spid="10"/>
                                        </p:tgtEl>
                                        <p:attrNameLst>
                                          <p:attrName>style.rotation</p:attrName>
                                        </p:attrNameLst>
                                      </p:cBhvr>
                                      <p:tavLst>
                                        <p:tav tm="0">
                                          <p:val>
                                            <p:fltVal val="0"/>
                                          </p:val>
                                        </p:tav>
                                        <p:tav tm="100000">
                                          <p:val>
                                            <p:fltVal val="90"/>
                                          </p:val>
                                        </p:tav>
                                      </p:tavLst>
                                    </p:anim>
                                    <p:animEffect transition="out" filter="fade">
                                      <p:cBhvr>
                                        <p:cTn id="186" dur="1000"/>
                                        <p:tgtEl>
                                          <p:spTgt spid="10"/>
                                        </p:tgtEl>
                                      </p:cBhvr>
                                    </p:animEffect>
                                    <p:set>
                                      <p:cBhvr>
                                        <p:cTn id="187" dur="1" fill="hold">
                                          <p:stCondLst>
                                            <p:cond delay="999"/>
                                          </p:stCondLst>
                                        </p:cTn>
                                        <p:tgtEl>
                                          <p:spTgt spid="10"/>
                                        </p:tgtEl>
                                        <p:attrNameLst>
                                          <p:attrName>style.visibility</p:attrName>
                                        </p:attrNameLst>
                                      </p:cBhvr>
                                      <p:to>
                                        <p:strVal val="hidden"/>
                                      </p:to>
                                    </p:set>
                                  </p:childTnLst>
                                </p:cTn>
                              </p:par>
                              <p:par>
                                <p:cTn id="188" presetID="31" presetClass="exit" presetSubtype="0" fill="hold" grpId="1" nodeType="withEffect">
                                  <p:stCondLst>
                                    <p:cond delay="0"/>
                                  </p:stCondLst>
                                  <p:childTnLst>
                                    <p:anim calcmode="lin" valueType="num">
                                      <p:cBhvr>
                                        <p:cTn id="189" dur="1000"/>
                                        <p:tgtEl>
                                          <p:spTgt spid="16"/>
                                        </p:tgtEl>
                                        <p:attrNameLst>
                                          <p:attrName>ppt_w</p:attrName>
                                        </p:attrNameLst>
                                      </p:cBhvr>
                                      <p:tavLst>
                                        <p:tav tm="0">
                                          <p:val>
                                            <p:strVal val="ppt_w"/>
                                          </p:val>
                                        </p:tav>
                                        <p:tav tm="100000">
                                          <p:val>
                                            <p:fltVal val="0"/>
                                          </p:val>
                                        </p:tav>
                                      </p:tavLst>
                                    </p:anim>
                                    <p:anim calcmode="lin" valueType="num">
                                      <p:cBhvr>
                                        <p:cTn id="190" dur="1000"/>
                                        <p:tgtEl>
                                          <p:spTgt spid="16"/>
                                        </p:tgtEl>
                                        <p:attrNameLst>
                                          <p:attrName>ppt_h</p:attrName>
                                        </p:attrNameLst>
                                      </p:cBhvr>
                                      <p:tavLst>
                                        <p:tav tm="0">
                                          <p:val>
                                            <p:strVal val="ppt_h"/>
                                          </p:val>
                                        </p:tav>
                                        <p:tav tm="100000">
                                          <p:val>
                                            <p:fltVal val="0"/>
                                          </p:val>
                                        </p:tav>
                                      </p:tavLst>
                                    </p:anim>
                                    <p:anim calcmode="lin" valueType="num">
                                      <p:cBhvr>
                                        <p:cTn id="191" dur="1000"/>
                                        <p:tgtEl>
                                          <p:spTgt spid="16"/>
                                        </p:tgtEl>
                                        <p:attrNameLst>
                                          <p:attrName>style.rotation</p:attrName>
                                        </p:attrNameLst>
                                      </p:cBhvr>
                                      <p:tavLst>
                                        <p:tav tm="0">
                                          <p:val>
                                            <p:fltVal val="0"/>
                                          </p:val>
                                        </p:tav>
                                        <p:tav tm="100000">
                                          <p:val>
                                            <p:fltVal val="90"/>
                                          </p:val>
                                        </p:tav>
                                      </p:tavLst>
                                    </p:anim>
                                    <p:animEffect transition="out" filter="fade">
                                      <p:cBhvr>
                                        <p:cTn id="192" dur="1000"/>
                                        <p:tgtEl>
                                          <p:spTgt spid="16"/>
                                        </p:tgtEl>
                                      </p:cBhvr>
                                    </p:animEffect>
                                    <p:set>
                                      <p:cBhvr>
                                        <p:cTn id="193" dur="1" fill="hold">
                                          <p:stCondLst>
                                            <p:cond delay="999"/>
                                          </p:stCondLst>
                                        </p:cTn>
                                        <p:tgtEl>
                                          <p:spTgt spid="16"/>
                                        </p:tgtEl>
                                        <p:attrNameLst>
                                          <p:attrName>style.visibility</p:attrName>
                                        </p:attrNameLst>
                                      </p:cBhvr>
                                      <p:to>
                                        <p:strVal val="hidden"/>
                                      </p:to>
                                    </p:set>
                                  </p:childTnLst>
                                </p:cTn>
                              </p:par>
                              <p:par>
                                <p:cTn id="194" presetID="31" presetClass="exit" presetSubtype="0" fill="hold" nodeType="withEffect">
                                  <p:stCondLst>
                                    <p:cond delay="0"/>
                                  </p:stCondLst>
                                  <p:childTnLst>
                                    <p:anim calcmode="lin" valueType="num">
                                      <p:cBhvr>
                                        <p:cTn id="195" dur="1000"/>
                                        <p:tgtEl>
                                          <p:spTgt spid="8"/>
                                        </p:tgtEl>
                                        <p:attrNameLst>
                                          <p:attrName>ppt_w</p:attrName>
                                        </p:attrNameLst>
                                      </p:cBhvr>
                                      <p:tavLst>
                                        <p:tav tm="0">
                                          <p:val>
                                            <p:strVal val="ppt_w"/>
                                          </p:val>
                                        </p:tav>
                                        <p:tav tm="100000">
                                          <p:val>
                                            <p:fltVal val="0"/>
                                          </p:val>
                                        </p:tav>
                                      </p:tavLst>
                                    </p:anim>
                                    <p:anim calcmode="lin" valueType="num">
                                      <p:cBhvr>
                                        <p:cTn id="196" dur="1000"/>
                                        <p:tgtEl>
                                          <p:spTgt spid="8"/>
                                        </p:tgtEl>
                                        <p:attrNameLst>
                                          <p:attrName>ppt_h</p:attrName>
                                        </p:attrNameLst>
                                      </p:cBhvr>
                                      <p:tavLst>
                                        <p:tav tm="0">
                                          <p:val>
                                            <p:strVal val="ppt_h"/>
                                          </p:val>
                                        </p:tav>
                                        <p:tav tm="100000">
                                          <p:val>
                                            <p:fltVal val="0"/>
                                          </p:val>
                                        </p:tav>
                                      </p:tavLst>
                                    </p:anim>
                                    <p:anim calcmode="lin" valueType="num">
                                      <p:cBhvr>
                                        <p:cTn id="197" dur="1000"/>
                                        <p:tgtEl>
                                          <p:spTgt spid="8"/>
                                        </p:tgtEl>
                                        <p:attrNameLst>
                                          <p:attrName>style.rotation</p:attrName>
                                        </p:attrNameLst>
                                      </p:cBhvr>
                                      <p:tavLst>
                                        <p:tav tm="0">
                                          <p:val>
                                            <p:fltVal val="0"/>
                                          </p:val>
                                        </p:tav>
                                        <p:tav tm="100000">
                                          <p:val>
                                            <p:fltVal val="90"/>
                                          </p:val>
                                        </p:tav>
                                      </p:tavLst>
                                    </p:anim>
                                    <p:animEffect transition="out" filter="fade">
                                      <p:cBhvr>
                                        <p:cTn id="198" dur="1000"/>
                                        <p:tgtEl>
                                          <p:spTgt spid="8"/>
                                        </p:tgtEl>
                                      </p:cBhvr>
                                    </p:animEffect>
                                    <p:set>
                                      <p:cBhvr>
                                        <p:cTn id="199" dur="1" fill="hold">
                                          <p:stCondLst>
                                            <p:cond delay="999"/>
                                          </p:stCondLst>
                                        </p:cTn>
                                        <p:tgtEl>
                                          <p:spTgt spid="8"/>
                                        </p:tgtEl>
                                        <p:attrNameLst>
                                          <p:attrName>style.visibility</p:attrName>
                                        </p:attrNameLst>
                                      </p:cBhvr>
                                      <p:to>
                                        <p:strVal val="hidden"/>
                                      </p:to>
                                    </p:set>
                                  </p:childTnLst>
                                </p:cTn>
                              </p:par>
                              <p:par>
                                <p:cTn id="200" presetID="31" presetClass="exit" presetSubtype="0" fill="hold" grpId="1" nodeType="withEffect">
                                  <p:stCondLst>
                                    <p:cond delay="0"/>
                                  </p:stCondLst>
                                  <p:childTnLst>
                                    <p:anim calcmode="lin" valueType="num">
                                      <p:cBhvr>
                                        <p:cTn id="201" dur="1000"/>
                                        <p:tgtEl>
                                          <p:spTgt spid="17"/>
                                        </p:tgtEl>
                                        <p:attrNameLst>
                                          <p:attrName>ppt_w</p:attrName>
                                        </p:attrNameLst>
                                      </p:cBhvr>
                                      <p:tavLst>
                                        <p:tav tm="0">
                                          <p:val>
                                            <p:strVal val="ppt_w"/>
                                          </p:val>
                                        </p:tav>
                                        <p:tav tm="100000">
                                          <p:val>
                                            <p:fltVal val="0"/>
                                          </p:val>
                                        </p:tav>
                                      </p:tavLst>
                                    </p:anim>
                                    <p:anim calcmode="lin" valueType="num">
                                      <p:cBhvr>
                                        <p:cTn id="202" dur="1000"/>
                                        <p:tgtEl>
                                          <p:spTgt spid="17"/>
                                        </p:tgtEl>
                                        <p:attrNameLst>
                                          <p:attrName>ppt_h</p:attrName>
                                        </p:attrNameLst>
                                      </p:cBhvr>
                                      <p:tavLst>
                                        <p:tav tm="0">
                                          <p:val>
                                            <p:strVal val="ppt_h"/>
                                          </p:val>
                                        </p:tav>
                                        <p:tav tm="100000">
                                          <p:val>
                                            <p:fltVal val="0"/>
                                          </p:val>
                                        </p:tav>
                                      </p:tavLst>
                                    </p:anim>
                                    <p:anim calcmode="lin" valueType="num">
                                      <p:cBhvr>
                                        <p:cTn id="203" dur="1000"/>
                                        <p:tgtEl>
                                          <p:spTgt spid="17"/>
                                        </p:tgtEl>
                                        <p:attrNameLst>
                                          <p:attrName>style.rotation</p:attrName>
                                        </p:attrNameLst>
                                      </p:cBhvr>
                                      <p:tavLst>
                                        <p:tav tm="0">
                                          <p:val>
                                            <p:fltVal val="0"/>
                                          </p:val>
                                        </p:tav>
                                        <p:tav tm="100000">
                                          <p:val>
                                            <p:fltVal val="90"/>
                                          </p:val>
                                        </p:tav>
                                      </p:tavLst>
                                    </p:anim>
                                    <p:animEffect transition="out" filter="fade">
                                      <p:cBhvr>
                                        <p:cTn id="204" dur="1000"/>
                                        <p:tgtEl>
                                          <p:spTgt spid="17"/>
                                        </p:tgtEl>
                                      </p:cBhvr>
                                    </p:animEffect>
                                    <p:set>
                                      <p:cBhvr>
                                        <p:cTn id="205" dur="1" fill="hold">
                                          <p:stCondLst>
                                            <p:cond delay="999"/>
                                          </p:stCondLst>
                                        </p:cTn>
                                        <p:tgtEl>
                                          <p:spTgt spid="17"/>
                                        </p:tgtEl>
                                        <p:attrNameLst>
                                          <p:attrName>style.visibility</p:attrName>
                                        </p:attrNameLst>
                                      </p:cBhvr>
                                      <p:to>
                                        <p:strVal val="hidden"/>
                                      </p:to>
                                    </p:set>
                                  </p:childTnLst>
                                </p:cTn>
                              </p:par>
                              <p:par>
                                <p:cTn id="206" presetID="31" presetClass="exit" presetSubtype="0" fill="hold" grpId="1" nodeType="withEffect">
                                  <p:stCondLst>
                                    <p:cond delay="0"/>
                                  </p:stCondLst>
                                  <p:childTnLst>
                                    <p:anim calcmode="lin" valueType="num">
                                      <p:cBhvr>
                                        <p:cTn id="207" dur="1000"/>
                                        <p:tgtEl>
                                          <p:spTgt spid="19"/>
                                        </p:tgtEl>
                                        <p:attrNameLst>
                                          <p:attrName>ppt_w</p:attrName>
                                        </p:attrNameLst>
                                      </p:cBhvr>
                                      <p:tavLst>
                                        <p:tav tm="0">
                                          <p:val>
                                            <p:strVal val="ppt_w"/>
                                          </p:val>
                                        </p:tav>
                                        <p:tav tm="100000">
                                          <p:val>
                                            <p:fltVal val="0"/>
                                          </p:val>
                                        </p:tav>
                                      </p:tavLst>
                                    </p:anim>
                                    <p:anim calcmode="lin" valueType="num">
                                      <p:cBhvr>
                                        <p:cTn id="208" dur="1000"/>
                                        <p:tgtEl>
                                          <p:spTgt spid="19"/>
                                        </p:tgtEl>
                                        <p:attrNameLst>
                                          <p:attrName>ppt_h</p:attrName>
                                        </p:attrNameLst>
                                      </p:cBhvr>
                                      <p:tavLst>
                                        <p:tav tm="0">
                                          <p:val>
                                            <p:strVal val="ppt_h"/>
                                          </p:val>
                                        </p:tav>
                                        <p:tav tm="100000">
                                          <p:val>
                                            <p:fltVal val="0"/>
                                          </p:val>
                                        </p:tav>
                                      </p:tavLst>
                                    </p:anim>
                                    <p:anim calcmode="lin" valueType="num">
                                      <p:cBhvr>
                                        <p:cTn id="209" dur="1000"/>
                                        <p:tgtEl>
                                          <p:spTgt spid="19"/>
                                        </p:tgtEl>
                                        <p:attrNameLst>
                                          <p:attrName>style.rotation</p:attrName>
                                        </p:attrNameLst>
                                      </p:cBhvr>
                                      <p:tavLst>
                                        <p:tav tm="0">
                                          <p:val>
                                            <p:fltVal val="0"/>
                                          </p:val>
                                        </p:tav>
                                        <p:tav tm="100000">
                                          <p:val>
                                            <p:fltVal val="90"/>
                                          </p:val>
                                        </p:tav>
                                      </p:tavLst>
                                    </p:anim>
                                    <p:animEffect transition="out" filter="fade">
                                      <p:cBhvr>
                                        <p:cTn id="210" dur="1000"/>
                                        <p:tgtEl>
                                          <p:spTgt spid="19"/>
                                        </p:tgtEl>
                                      </p:cBhvr>
                                    </p:animEffect>
                                    <p:set>
                                      <p:cBhvr>
                                        <p:cTn id="211" dur="1" fill="hold">
                                          <p:stCondLst>
                                            <p:cond delay="999"/>
                                          </p:stCondLst>
                                        </p:cTn>
                                        <p:tgtEl>
                                          <p:spTgt spid="19"/>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31" presetClass="entr" presetSubtype="0" fill="hold" nodeType="clickEffect">
                                  <p:stCondLst>
                                    <p:cond delay="0"/>
                                  </p:stCondLst>
                                  <p:childTnLst>
                                    <p:set>
                                      <p:cBhvr>
                                        <p:cTn id="215" dur="1" fill="hold">
                                          <p:stCondLst>
                                            <p:cond delay="0"/>
                                          </p:stCondLst>
                                        </p:cTn>
                                        <p:tgtEl>
                                          <p:spTgt spid="32"/>
                                        </p:tgtEl>
                                        <p:attrNameLst>
                                          <p:attrName>style.visibility</p:attrName>
                                        </p:attrNameLst>
                                      </p:cBhvr>
                                      <p:to>
                                        <p:strVal val="visible"/>
                                      </p:to>
                                    </p:set>
                                    <p:anim calcmode="lin" valueType="num">
                                      <p:cBhvr>
                                        <p:cTn id="216" dur="1000" fill="hold"/>
                                        <p:tgtEl>
                                          <p:spTgt spid="32"/>
                                        </p:tgtEl>
                                        <p:attrNameLst>
                                          <p:attrName>ppt_w</p:attrName>
                                        </p:attrNameLst>
                                      </p:cBhvr>
                                      <p:tavLst>
                                        <p:tav tm="0">
                                          <p:val>
                                            <p:fltVal val="0"/>
                                          </p:val>
                                        </p:tav>
                                        <p:tav tm="100000">
                                          <p:val>
                                            <p:strVal val="#ppt_w"/>
                                          </p:val>
                                        </p:tav>
                                      </p:tavLst>
                                    </p:anim>
                                    <p:anim calcmode="lin" valueType="num">
                                      <p:cBhvr>
                                        <p:cTn id="217" dur="1000" fill="hold"/>
                                        <p:tgtEl>
                                          <p:spTgt spid="32"/>
                                        </p:tgtEl>
                                        <p:attrNameLst>
                                          <p:attrName>ppt_h</p:attrName>
                                        </p:attrNameLst>
                                      </p:cBhvr>
                                      <p:tavLst>
                                        <p:tav tm="0">
                                          <p:val>
                                            <p:fltVal val="0"/>
                                          </p:val>
                                        </p:tav>
                                        <p:tav tm="100000">
                                          <p:val>
                                            <p:strVal val="#ppt_h"/>
                                          </p:val>
                                        </p:tav>
                                      </p:tavLst>
                                    </p:anim>
                                    <p:anim calcmode="lin" valueType="num">
                                      <p:cBhvr>
                                        <p:cTn id="218" dur="1000" fill="hold"/>
                                        <p:tgtEl>
                                          <p:spTgt spid="32"/>
                                        </p:tgtEl>
                                        <p:attrNameLst>
                                          <p:attrName>style.rotation</p:attrName>
                                        </p:attrNameLst>
                                      </p:cBhvr>
                                      <p:tavLst>
                                        <p:tav tm="0">
                                          <p:val>
                                            <p:fltVal val="90"/>
                                          </p:val>
                                        </p:tav>
                                        <p:tav tm="100000">
                                          <p:val>
                                            <p:fltVal val="0"/>
                                          </p:val>
                                        </p:tav>
                                      </p:tavLst>
                                    </p:anim>
                                    <p:animEffect transition="in" filter="fade">
                                      <p:cBhvr>
                                        <p:cTn id="219" dur="1000"/>
                                        <p:tgtEl>
                                          <p:spTgt spid="32"/>
                                        </p:tgtEl>
                                      </p:cBhvr>
                                    </p:animEffect>
                                  </p:childTnLst>
                                </p:cTn>
                              </p:par>
                              <p:par>
                                <p:cTn id="220" presetID="31" presetClass="entr" presetSubtype="0" fill="hold" grpId="0" nodeType="withEffect">
                                  <p:stCondLst>
                                    <p:cond delay="0"/>
                                  </p:stCondLst>
                                  <p:childTnLst>
                                    <p:set>
                                      <p:cBhvr>
                                        <p:cTn id="221" dur="1" fill="hold">
                                          <p:stCondLst>
                                            <p:cond delay="0"/>
                                          </p:stCondLst>
                                        </p:cTn>
                                        <p:tgtEl>
                                          <p:spTgt spid="33"/>
                                        </p:tgtEl>
                                        <p:attrNameLst>
                                          <p:attrName>style.visibility</p:attrName>
                                        </p:attrNameLst>
                                      </p:cBhvr>
                                      <p:to>
                                        <p:strVal val="visible"/>
                                      </p:to>
                                    </p:set>
                                    <p:anim calcmode="lin" valueType="num">
                                      <p:cBhvr>
                                        <p:cTn id="222" dur="1000" fill="hold"/>
                                        <p:tgtEl>
                                          <p:spTgt spid="33"/>
                                        </p:tgtEl>
                                        <p:attrNameLst>
                                          <p:attrName>ppt_w</p:attrName>
                                        </p:attrNameLst>
                                      </p:cBhvr>
                                      <p:tavLst>
                                        <p:tav tm="0">
                                          <p:val>
                                            <p:fltVal val="0"/>
                                          </p:val>
                                        </p:tav>
                                        <p:tav tm="100000">
                                          <p:val>
                                            <p:strVal val="#ppt_w"/>
                                          </p:val>
                                        </p:tav>
                                      </p:tavLst>
                                    </p:anim>
                                    <p:anim calcmode="lin" valueType="num">
                                      <p:cBhvr>
                                        <p:cTn id="223" dur="1000" fill="hold"/>
                                        <p:tgtEl>
                                          <p:spTgt spid="33"/>
                                        </p:tgtEl>
                                        <p:attrNameLst>
                                          <p:attrName>ppt_h</p:attrName>
                                        </p:attrNameLst>
                                      </p:cBhvr>
                                      <p:tavLst>
                                        <p:tav tm="0">
                                          <p:val>
                                            <p:fltVal val="0"/>
                                          </p:val>
                                        </p:tav>
                                        <p:tav tm="100000">
                                          <p:val>
                                            <p:strVal val="#ppt_h"/>
                                          </p:val>
                                        </p:tav>
                                      </p:tavLst>
                                    </p:anim>
                                    <p:anim calcmode="lin" valueType="num">
                                      <p:cBhvr>
                                        <p:cTn id="224" dur="1000" fill="hold"/>
                                        <p:tgtEl>
                                          <p:spTgt spid="33"/>
                                        </p:tgtEl>
                                        <p:attrNameLst>
                                          <p:attrName>style.rotation</p:attrName>
                                        </p:attrNameLst>
                                      </p:cBhvr>
                                      <p:tavLst>
                                        <p:tav tm="0">
                                          <p:val>
                                            <p:fltVal val="90"/>
                                          </p:val>
                                        </p:tav>
                                        <p:tav tm="100000">
                                          <p:val>
                                            <p:fltVal val="0"/>
                                          </p:val>
                                        </p:tav>
                                      </p:tavLst>
                                    </p:anim>
                                    <p:animEffect transition="in" filter="fade">
                                      <p:cBhvr>
                                        <p:cTn id="22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BC003BF-6D35-4928-B32F-EFB61F1ED90D}"/>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allout: Down Arrow 2">
            <a:extLst>
              <a:ext uri="{FF2B5EF4-FFF2-40B4-BE49-F238E27FC236}">
                <a16:creationId xmlns:a16="http://schemas.microsoft.com/office/drawing/2014/main" id="{06A62AB2-E5C1-49CD-A3CA-5A65CD19B416}"/>
              </a:ext>
            </a:extLst>
          </p:cNvPr>
          <p:cNvSpPr/>
          <p:nvPr/>
        </p:nvSpPr>
        <p:spPr>
          <a:xfrm>
            <a:off x="3312942" y="390378"/>
            <a:ext cx="3432516" cy="1002324"/>
          </a:xfrm>
          <a:prstGeom prst="downArrow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a:latin typeface="NikoshBAN" panose="02000000000000000000" pitchFamily="2" charset="0"/>
                <a:cs typeface="NikoshBAN" panose="02000000000000000000" pitchFamily="2" charset="0"/>
              </a:rPr>
              <a:t>আ</a:t>
            </a:r>
            <a:r>
              <a:rPr lang="as-IN" sz="4000" b="1" dirty="0">
                <a:latin typeface="NikoshBAN" panose="02000000000000000000" pitchFamily="2" charset="0"/>
                <a:cs typeface="NikoshBAN" panose="02000000000000000000" pitchFamily="2" charset="0"/>
              </a:rPr>
              <a:t>জ</a:t>
            </a:r>
            <a:r>
              <a:rPr lang="en-US" sz="4000" b="1" dirty="0">
                <a:latin typeface="NikoshBAN" panose="02000000000000000000" pitchFamily="2" charset="0"/>
                <a:cs typeface="NikoshBAN" panose="02000000000000000000" pitchFamily="2" charset="0"/>
              </a:rPr>
              <a:t>ক</a:t>
            </a:r>
            <a:r>
              <a:rPr lang="as-IN" sz="4000" b="1" dirty="0">
                <a:latin typeface="NikoshBAN" panose="02000000000000000000" pitchFamily="2" charset="0"/>
                <a:cs typeface="NikoshBAN" panose="02000000000000000000" pitchFamily="2" charset="0"/>
              </a:rPr>
              <a:t>ে</a:t>
            </a:r>
            <a:r>
              <a:rPr lang="en-US" sz="4000" b="1" dirty="0">
                <a:latin typeface="NikoshBAN" panose="02000000000000000000" pitchFamily="2" charset="0"/>
                <a:cs typeface="NikoshBAN" panose="02000000000000000000" pitchFamily="2" charset="0"/>
              </a:rPr>
              <a:t>র </a:t>
            </a:r>
            <a:r>
              <a:rPr lang="as-IN" sz="4000" b="1" dirty="0">
                <a:latin typeface="NikoshBAN" panose="02000000000000000000" pitchFamily="2" charset="0"/>
                <a:cs typeface="NikoshBAN" panose="02000000000000000000" pitchFamily="2" charset="0"/>
              </a:rPr>
              <a:t>প</a:t>
            </a:r>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ঠ</a:t>
            </a:r>
            <a:endParaRPr lang="en-US" sz="4000" b="1" dirty="0">
              <a:latin typeface="NikoshBAN" panose="02000000000000000000" pitchFamily="2" charset="0"/>
              <a:cs typeface="NikoshBAN" panose="02000000000000000000" pitchFamily="2" charset="0"/>
            </a:endParaRPr>
          </a:p>
        </p:txBody>
      </p:sp>
      <p:sp>
        <p:nvSpPr>
          <p:cNvPr id="4" name="Rectangle: Rounded Corners 3">
            <a:extLst>
              <a:ext uri="{FF2B5EF4-FFF2-40B4-BE49-F238E27FC236}">
                <a16:creationId xmlns:a16="http://schemas.microsoft.com/office/drawing/2014/main" id="{CE08D104-41E8-4501-BC44-E226EF557125}"/>
              </a:ext>
            </a:extLst>
          </p:cNvPr>
          <p:cNvSpPr/>
          <p:nvPr/>
        </p:nvSpPr>
        <p:spPr>
          <a:xfrm>
            <a:off x="2440744" y="4747120"/>
            <a:ext cx="5176911" cy="1019909"/>
          </a:xfrm>
          <a:prstGeom prst="roundRect">
            <a:avLst>
              <a:gd name="adj" fmla="val 50000"/>
            </a:avLst>
          </a:prstGeom>
          <a:solidFill>
            <a:srgbClr val="00B0F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পুঁইশাক </a:t>
            </a:r>
            <a:r>
              <a:rPr lang="en-US" sz="5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চাষ</a:t>
            </a:r>
            <a:r>
              <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পদ্ধতি</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8CBADF6E-65A1-465D-9DED-0DB5F86AA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916" y="1548171"/>
            <a:ext cx="4776568" cy="2608105"/>
          </a:xfrm>
          <a:prstGeom prst="rect">
            <a:avLst/>
          </a:prstGeom>
        </p:spPr>
      </p:pic>
    </p:spTree>
    <p:extLst>
      <p:ext uri="{BB962C8B-B14F-4D97-AF65-F5344CB8AC3E}">
        <p14:creationId xmlns:p14="http://schemas.microsoft.com/office/powerpoint/2010/main" val="354190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style.rotation</p:attrName>
                                        </p:attrNameLst>
                                      </p:cBhvr>
                                      <p:tavLst>
                                        <p:tav tm="0">
                                          <p:val>
                                            <p:fltVal val="90"/>
                                          </p:val>
                                        </p:tav>
                                        <p:tav tm="100000">
                                          <p:val>
                                            <p:fltVal val="0"/>
                                          </p:val>
                                        </p:tav>
                                      </p:tavLst>
                                    </p:anim>
                                    <p:animEffect transition="in" filter="fade">
                                      <p:cBhvr>
                                        <p:cTn id="10" dur="3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0" fill="hold"/>
                                        <p:tgtEl>
                                          <p:spTgt spid="4"/>
                                        </p:tgtEl>
                                        <p:attrNameLst>
                                          <p:attrName>ppt_w</p:attrName>
                                        </p:attrNameLst>
                                      </p:cBhvr>
                                      <p:tavLst>
                                        <p:tav tm="0">
                                          <p:val>
                                            <p:fltVal val="0"/>
                                          </p:val>
                                        </p:tav>
                                        <p:tav tm="100000">
                                          <p:val>
                                            <p:strVal val="#ppt_w"/>
                                          </p:val>
                                        </p:tav>
                                      </p:tavLst>
                                    </p:anim>
                                    <p:anim calcmode="lin" valueType="num">
                                      <p:cBhvr>
                                        <p:cTn id="14" dur="3000" fill="hold"/>
                                        <p:tgtEl>
                                          <p:spTgt spid="4"/>
                                        </p:tgtEl>
                                        <p:attrNameLst>
                                          <p:attrName>ppt_h</p:attrName>
                                        </p:attrNameLst>
                                      </p:cBhvr>
                                      <p:tavLst>
                                        <p:tav tm="0">
                                          <p:val>
                                            <p:fltVal val="0"/>
                                          </p:val>
                                        </p:tav>
                                        <p:tav tm="100000">
                                          <p:val>
                                            <p:strVal val="#ppt_h"/>
                                          </p:val>
                                        </p:tav>
                                      </p:tavLst>
                                    </p:anim>
                                    <p:anim calcmode="lin" valueType="num">
                                      <p:cBhvr>
                                        <p:cTn id="15" dur="3000" fill="hold"/>
                                        <p:tgtEl>
                                          <p:spTgt spid="4"/>
                                        </p:tgtEl>
                                        <p:attrNameLst>
                                          <p:attrName>style.rotation</p:attrName>
                                        </p:attrNameLst>
                                      </p:cBhvr>
                                      <p:tavLst>
                                        <p:tav tm="0">
                                          <p:val>
                                            <p:fltVal val="90"/>
                                          </p:val>
                                        </p:tav>
                                        <p:tav tm="100000">
                                          <p:val>
                                            <p:fltVal val="0"/>
                                          </p:val>
                                        </p:tav>
                                      </p:tavLst>
                                    </p:anim>
                                    <p:animEffect transition="in" filter="fade">
                                      <p:cBhvr>
                                        <p:cTn id="1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A6F28031-2492-4708-A0C2-6B0A1B29241E}"/>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FE9C9366-D651-4DC3-B203-5AE4516C980F}"/>
              </a:ext>
            </a:extLst>
          </p:cNvPr>
          <p:cNvSpPr/>
          <p:nvPr/>
        </p:nvSpPr>
        <p:spPr>
          <a:xfrm>
            <a:off x="843720" y="2436912"/>
            <a:ext cx="8834511" cy="58477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buFont typeface="Wingdings" panose="05000000000000000000" pitchFamily="2" charset="2"/>
              <a:buChar char="Ø"/>
            </a:pPr>
            <a:r>
              <a:rPr lang="as-IN" sz="3200" b="1" dirty="0">
                <a:latin typeface="NikoshBAN" panose="02000000000000000000" pitchFamily="2" charset="0"/>
                <a:cs typeface="NikoshBAN" panose="02000000000000000000" pitchFamily="2" charset="0"/>
              </a:rPr>
              <a:t>পুঁইশাক এর উল্লেখযোগ্য জাত</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স</a:t>
            </a:r>
            <a:r>
              <a:rPr lang="en-US" sz="3200" b="1" dirty="0">
                <a:latin typeface="NikoshBAN" panose="02000000000000000000" pitchFamily="2" charset="0"/>
                <a:cs typeface="NikoshBAN" panose="02000000000000000000" pitchFamily="2" charset="0"/>
              </a:rPr>
              <a:t>ম</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প</a:t>
            </a:r>
            <a:r>
              <a:rPr lang="as-IN" sz="3200" b="1" dirty="0">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a:t>
            </a:r>
            <a:r>
              <a:rPr lang="en-US" sz="3200" b="1" dirty="0">
                <a:latin typeface="SutonnyMJ" pitchFamily="2" charset="0"/>
                <a:cs typeface="SutonnyMJ" pitchFamily="2" charset="0"/>
              </a:rPr>
              <a:t>©</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ব</a:t>
            </a:r>
            <a:r>
              <a:rPr lang="en-US" sz="3200" b="1" dirty="0">
                <a:latin typeface="NikoshBAN" panose="02000000000000000000" pitchFamily="2" charset="0"/>
                <a:cs typeface="NikoshBAN" panose="02000000000000000000" pitchFamily="2" charset="0"/>
              </a:rPr>
              <a:t>ল</a:t>
            </a:r>
            <a:r>
              <a:rPr lang="as-IN" sz="3200" b="1" dirty="0">
                <a:latin typeface="NikoshBAN" panose="02000000000000000000" pitchFamily="2" charset="0"/>
                <a:cs typeface="NikoshBAN" panose="02000000000000000000" pitchFamily="2" charset="0"/>
              </a:rPr>
              <a:t>ত</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প</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ব</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188A0488-B97A-4BCD-BB04-86B17BAF46EC}"/>
              </a:ext>
            </a:extLst>
          </p:cNvPr>
          <p:cNvSpPr/>
          <p:nvPr/>
        </p:nvSpPr>
        <p:spPr>
          <a:xfrm>
            <a:off x="843719" y="3994680"/>
            <a:ext cx="8834511" cy="58477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buFont typeface="Wingdings" panose="05000000000000000000" pitchFamily="2" charset="2"/>
              <a:buChar char="Ø"/>
            </a:pPr>
            <a:r>
              <a:rPr lang="as-IN" sz="3200" b="1" dirty="0">
                <a:latin typeface="NikoshBAN" panose="02000000000000000000" pitchFamily="2" charset="0"/>
                <a:cs typeface="NikoshBAN" panose="02000000000000000000" pitchFamily="2" charset="0"/>
              </a:rPr>
              <a:t>পুঁইশাক চাষে  সার প্রয়োগ/ব্যবস্থাপনা স</a:t>
            </a:r>
            <a:r>
              <a:rPr lang="en-US" sz="3200" b="1" dirty="0">
                <a:latin typeface="NikoshBAN" panose="02000000000000000000" pitchFamily="2" charset="0"/>
                <a:cs typeface="NikoshBAN" panose="02000000000000000000" pitchFamily="2" charset="0"/>
              </a:rPr>
              <a:t>ম</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প</a:t>
            </a:r>
            <a:r>
              <a:rPr lang="as-IN" sz="3200" b="1" dirty="0">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a:t>
            </a:r>
            <a:r>
              <a:rPr lang="en-US" sz="3200" b="1" dirty="0">
                <a:latin typeface="SutonnyMJ" pitchFamily="2" charset="0"/>
                <a:cs typeface="SutonnyMJ" pitchFamily="2" charset="0"/>
              </a:rPr>
              <a:t>©</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ব</a:t>
            </a:r>
            <a:r>
              <a:rPr lang="en-US" sz="3200" b="1" dirty="0">
                <a:latin typeface="NikoshBAN" panose="02000000000000000000" pitchFamily="2" charset="0"/>
                <a:cs typeface="NikoshBAN" panose="02000000000000000000" pitchFamily="2" charset="0"/>
              </a:rPr>
              <a:t>ল</a:t>
            </a:r>
            <a:r>
              <a:rPr lang="as-IN" sz="3200" b="1" dirty="0">
                <a:latin typeface="NikoshBAN" panose="02000000000000000000" pitchFamily="2" charset="0"/>
                <a:cs typeface="NikoshBAN" panose="02000000000000000000" pitchFamily="2" charset="0"/>
              </a:rPr>
              <a:t>ত</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প</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ব</a:t>
            </a:r>
            <a:r>
              <a:rPr lang="as-IN" sz="3200" b="1"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B702F57A-C58E-4A55-91A4-CE779A417780}"/>
              </a:ext>
            </a:extLst>
          </p:cNvPr>
          <p:cNvSpPr/>
          <p:nvPr/>
        </p:nvSpPr>
        <p:spPr>
          <a:xfrm>
            <a:off x="843719" y="4773564"/>
            <a:ext cx="8834511" cy="58477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buFont typeface="Wingdings" panose="05000000000000000000" pitchFamily="2" charset="2"/>
              <a:buChar char="Ø"/>
            </a:pPr>
            <a:r>
              <a:rPr lang="as-IN" sz="3200" b="1" dirty="0">
                <a:latin typeface="NikoshBAN" panose="02000000000000000000" pitchFamily="2" charset="0"/>
                <a:cs typeface="NikoshBAN" panose="02000000000000000000" pitchFamily="2" charset="0"/>
              </a:rPr>
              <a:t>পুঁইশাক চাষে  পোকামাকড় ও রোগদমন স</a:t>
            </a:r>
            <a:r>
              <a:rPr lang="en-US" sz="3200" b="1" dirty="0">
                <a:latin typeface="NikoshBAN" panose="02000000000000000000" pitchFamily="2" charset="0"/>
                <a:cs typeface="NikoshBAN" panose="02000000000000000000" pitchFamily="2" charset="0"/>
              </a:rPr>
              <a:t>ম</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প</a:t>
            </a:r>
            <a:r>
              <a:rPr lang="as-IN" sz="3200" b="1" dirty="0">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a:t>
            </a:r>
            <a:r>
              <a:rPr lang="en-US" sz="3200" b="1" dirty="0">
                <a:latin typeface="SutonnyMJ" pitchFamily="2" charset="0"/>
                <a:cs typeface="SutonnyMJ" pitchFamily="2" charset="0"/>
              </a:rPr>
              <a:t>©</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ব</a:t>
            </a:r>
            <a:r>
              <a:rPr lang="en-US" sz="3200" b="1" dirty="0">
                <a:latin typeface="NikoshBAN" panose="02000000000000000000" pitchFamily="2" charset="0"/>
                <a:cs typeface="NikoshBAN" panose="02000000000000000000" pitchFamily="2" charset="0"/>
              </a:rPr>
              <a:t>ল</a:t>
            </a:r>
            <a:r>
              <a:rPr lang="as-IN" sz="3200" b="1" dirty="0">
                <a:latin typeface="NikoshBAN" panose="02000000000000000000" pitchFamily="2" charset="0"/>
                <a:cs typeface="NikoshBAN" panose="02000000000000000000" pitchFamily="2" charset="0"/>
              </a:rPr>
              <a:t>ত</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প</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ব</a:t>
            </a:r>
            <a:r>
              <a:rPr lang="as-IN" sz="3200" b="1"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B8A0B953-F84D-4880-B8BF-97BE691325F1}"/>
              </a:ext>
            </a:extLst>
          </p:cNvPr>
          <p:cNvSpPr/>
          <p:nvPr/>
        </p:nvSpPr>
        <p:spPr>
          <a:xfrm>
            <a:off x="843719" y="3215796"/>
            <a:ext cx="8834511" cy="58477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buFont typeface="Wingdings" panose="05000000000000000000" pitchFamily="2" charset="2"/>
              <a:buChar char="Ø"/>
            </a:pPr>
            <a:r>
              <a:rPr lang="as-IN" sz="3200" b="1" dirty="0">
                <a:latin typeface="NikoshBAN" panose="02000000000000000000" pitchFamily="2" charset="0"/>
                <a:cs typeface="NikoshBAN" panose="02000000000000000000" pitchFamily="2" charset="0"/>
              </a:rPr>
              <a:t>পুঁইশাক চাষে  কিভাবে চারা তৈরি করবে</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ত</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ব</a:t>
            </a:r>
            <a:r>
              <a:rPr lang="en-US" sz="3200" b="1" dirty="0">
                <a:latin typeface="NikoshBAN" panose="02000000000000000000" pitchFamily="2" charset="0"/>
                <a:cs typeface="NikoshBAN" panose="02000000000000000000" pitchFamily="2" charset="0"/>
              </a:rPr>
              <a:t>ল</a:t>
            </a:r>
            <a:r>
              <a:rPr lang="as-IN" sz="3200" b="1" dirty="0">
                <a:latin typeface="NikoshBAN" panose="02000000000000000000" pitchFamily="2" charset="0"/>
                <a:cs typeface="NikoshBAN" panose="02000000000000000000" pitchFamily="2" charset="0"/>
              </a:rPr>
              <a:t>ত</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প</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ব</a:t>
            </a:r>
            <a:r>
              <a:rPr lang="as-IN" sz="3200" b="1"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EE1329FD-5B30-4CD9-ADFC-3937B8F6B1D2}"/>
              </a:ext>
            </a:extLst>
          </p:cNvPr>
          <p:cNvSpPr txBox="1"/>
          <p:nvPr/>
        </p:nvSpPr>
        <p:spPr>
          <a:xfrm>
            <a:off x="3556887" y="200634"/>
            <a:ext cx="2667000" cy="70788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bn-BD" sz="4000" b="1" dirty="0">
                <a:solidFill>
                  <a:schemeClr val="tx1"/>
                </a:solidFill>
                <a:latin typeface="NikoshBAN" pitchFamily="2" charset="0"/>
                <a:cs typeface="NikoshBAN" pitchFamily="2" charset="0"/>
              </a:rPr>
              <a:t>শিখনফল</a:t>
            </a:r>
            <a:endParaRPr lang="en-US" sz="4000" b="1" dirty="0">
              <a:solidFill>
                <a:schemeClr val="tx1"/>
              </a:solidFill>
              <a:latin typeface="NikoshBAN" pitchFamily="2" charset="0"/>
              <a:cs typeface="NikoshBAN" pitchFamily="2" charset="0"/>
            </a:endParaRPr>
          </a:p>
        </p:txBody>
      </p:sp>
      <p:sp>
        <p:nvSpPr>
          <p:cNvPr id="9" name="TextBox 8">
            <a:extLst>
              <a:ext uri="{FF2B5EF4-FFF2-40B4-BE49-F238E27FC236}">
                <a16:creationId xmlns:a16="http://schemas.microsoft.com/office/drawing/2014/main" id="{1AADB2FB-5D40-44B8-84A2-9BB512685A4D}"/>
              </a:ext>
            </a:extLst>
          </p:cNvPr>
          <p:cNvSpPr txBox="1"/>
          <p:nvPr/>
        </p:nvSpPr>
        <p:spPr>
          <a:xfrm>
            <a:off x="585087" y="1322290"/>
            <a:ext cx="5943600" cy="646331"/>
          </a:xfrm>
          <a:prstGeom prst="rect">
            <a:avLst/>
          </a:prstGeom>
          <a:noFill/>
        </p:spPr>
        <p:txBody>
          <a:bodyPr wrap="square" rtlCol="0">
            <a:spAutoFit/>
          </a:bodyPr>
          <a:lstStyle/>
          <a:p>
            <a:r>
              <a:rPr lang="bn-BD" sz="3600" b="1" dirty="0">
                <a:latin typeface="NikoshBAN" pitchFamily="2" charset="0"/>
                <a:cs typeface="NikoshBAN" pitchFamily="2" charset="0"/>
              </a:rPr>
              <a:t>পাঠ শেষে শিক্ষার্থীরা- </a:t>
            </a:r>
            <a:endParaRPr lang="en-US" sz="3600" b="1" dirty="0"/>
          </a:p>
        </p:txBody>
      </p:sp>
    </p:spTree>
    <p:extLst>
      <p:ext uri="{BB962C8B-B14F-4D97-AF65-F5344CB8AC3E}">
        <p14:creationId xmlns:p14="http://schemas.microsoft.com/office/powerpoint/2010/main" val="332522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 calcmode="lin" valueType="num">
                                      <p:cBhvr>
                                        <p:cTn id="9" dur="3000" fill="hold"/>
                                        <p:tgtEl>
                                          <p:spTgt spid="8"/>
                                        </p:tgtEl>
                                        <p:attrNameLst>
                                          <p:attrName>style.rotation</p:attrName>
                                        </p:attrNameLst>
                                      </p:cBhvr>
                                      <p:tavLst>
                                        <p:tav tm="0">
                                          <p:val>
                                            <p:fltVal val="90"/>
                                          </p:val>
                                        </p:tav>
                                        <p:tav tm="100000">
                                          <p:val>
                                            <p:fltVal val="0"/>
                                          </p:val>
                                        </p:tav>
                                      </p:tavLst>
                                    </p:anim>
                                    <p:animEffect transition="in" filter="fade">
                                      <p:cBhvr>
                                        <p:cTn id="10" dur="3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0" fill="hold"/>
                                        <p:tgtEl>
                                          <p:spTgt spid="9"/>
                                        </p:tgtEl>
                                        <p:attrNameLst>
                                          <p:attrName>ppt_w</p:attrName>
                                        </p:attrNameLst>
                                      </p:cBhvr>
                                      <p:tavLst>
                                        <p:tav tm="0">
                                          <p:val>
                                            <p:fltVal val="0"/>
                                          </p:val>
                                        </p:tav>
                                        <p:tav tm="100000">
                                          <p:val>
                                            <p:strVal val="#ppt_w"/>
                                          </p:val>
                                        </p:tav>
                                      </p:tavLst>
                                    </p:anim>
                                    <p:anim calcmode="lin" valueType="num">
                                      <p:cBhvr>
                                        <p:cTn id="14" dur="3000" fill="hold"/>
                                        <p:tgtEl>
                                          <p:spTgt spid="9"/>
                                        </p:tgtEl>
                                        <p:attrNameLst>
                                          <p:attrName>ppt_h</p:attrName>
                                        </p:attrNameLst>
                                      </p:cBhvr>
                                      <p:tavLst>
                                        <p:tav tm="0">
                                          <p:val>
                                            <p:fltVal val="0"/>
                                          </p:val>
                                        </p:tav>
                                        <p:tav tm="100000">
                                          <p:val>
                                            <p:strVal val="#ppt_h"/>
                                          </p:val>
                                        </p:tav>
                                      </p:tavLst>
                                    </p:anim>
                                    <p:anim calcmode="lin" valueType="num">
                                      <p:cBhvr>
                                        <p:cTn id="15" dur="3000" fill="hold"/>
                                        <p:tgtEl>
                                          <p:spTgt spid="9"/>
                                        </p:tgtEl>
                                        <p:attrNameLst>
                                          <p:attrName>style.rotation</p:attrName>
                                        </p:attrNameLst>
                                      </p:cBhvr>
                                      <p:tavLst>
                                        <p:tav tm="0">
                                          <p:val>
                                            <p:fltVal val="90"/>
                                          </p:val>
                                        </p:tav>
                                        <p:tav tm="100000">
                                          <p:val>
                                            <p:fltVal val="0"/>
                                          </p:val>
                                        </p:tav>
                                      </p:tavLst>
                                    </p:anim>
                                    <p:animEffect transition="in" filter="fade">
                                      <p:cBhvr>
                                        <p:cTn id="16" dur="3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3000" fill="hold"/>
                                        <p:tgtEl>
                                          <p:spTgt spid="4"/>
                                        </p:tgtEl>
                                        <p:attrNameLst>
                                          <p:attrName>ppt_w</p:attrName>
                                        </p:attrNameLst>
                                      </p:cBhvr>
                                      <p:tavLst>
                                        <p:tav tm="0">
                                          <p:val>
                                            <p:fltVal val="0"/>
                                          </p:val>
                                        </p:tav>
                                        <p:tav tm="100000">
                                          <p:val>
                                            <p:strVal val="#ppt_w"/>
                                          </p:val>
                                        </p:tav>
                                      </p:tavLst>
                                    </p:anim>
                                    <p:anim calcmode="lin" valueType="num">
                                      <p:cBhvr>
                                        <p:cTn id="20" dur="3000" fill="hold"/>
                                        <p:tgtEl>
                                          <p:spTgt spid="4"/>
                                        </p:tgtEl>
                                        <p:attrNameLst>
                                          <p:attrName>ppt_h</p:attrName>
                                        </p:attrNameLst>
                                      </p:cBhvr>
                                      <p:tavLst>
                                        <p:tav tm="0">
                                          <p:val>
                                            <p:fltVal val="0"/>
                                          </p:val>
                                        </p:tav>
                                        <p:tav tm="100000">
                                          <p:val>
                                            <p:strVal val="#ppt_h"/>
                                          </p:val>
                                        </p:tav>
                                      </p:tavLst>
                                    </p:anim>
                                    <p:anim calcmode="lin" valueType="num">
                                      <p:cBhvr>
                                        <p:cTn id="21" dur="3000" fill="hold"/>
                                        <p:tgtEl>
                                          <p:spTgt spid="4"/>
                                        </p:tgtEl>
                                        <p:attrNameLst>
                                          <p:attrName>style.rotation</p:attrName>
                                        </p:attrNameLst>
                                      </p:cBhvr>
                                      <p:tavLst>
                                        <p:tav tm="0">
                                          <p:val>
                                            <p:fltVal val="90"/>
                                          </p:val>
                                        </p:tav>
                                        <p:tav tm="100000">
                                          <p:val>
                                            <p:fltVal val="0"/>
                                          </p:val>
                                        </p:tav>
                                      </p:tavLst>
                                    </p:anim>
                                    <p:animEffect transition="in" filter="fade">
                                      <p:cBhvr>
                                        <p:cTn id="22" dur="3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3000" fill="hold"/>
                                        <p:tgtEl>
                                          <p:spTgt spid="7"/>
                                        </p:tgtEl>
                                        <p:attrNameLst>
                                          <p:attrName>ppt_w</p:attrName>
                                        </p:attrNameLst>
                                      </p:cBhvr>
                                      <p:tavLst>
                                        <p:tav tm="0">
                                          <p:val>
                                            <p:fltVal val="0"/>
                                          </p:val>
                                        </p:tav>
                                        <p:tav tm="100000">
                                          <p:val>
                                            <p:strVal val="#ppt_w"/>
                                          </p:val>
                                        </p:tav>
                                      </p:tavLst>
                                    </p:anim>
                                    <p:anim calcmode="lin" valueType="num">
                                      <p:cBhvr>
                                        <p:cTn id="26" dur="3000" fill="hold"/>
                                        <p:tgtEl>
                                          <p:spTgt spid="7"/>
                                        </p:tgtEl>
                                        <p:attrNameLst>
                                          <p:attrName>ppt_h</p:attrName>
                                        </p:attrNameLst>
                                      </p:cBhvr>
                                      <p:tavLst>
                                        <p:tav tm="0">
                                          <p:val>
                                            <p:fltVal val="0"/>
                                          </p:val>
                                        </p:tav>
                                        <p:tav tm="100000">
                                          <p:val>
                                            <p:strVal val="#ppt_h"/>
                                          </p:val>
                                        </p:tav>
                                      </p:tavLst>
                                    </p:anim>
                                    <p:anim calcmode="lin" valueType="num">
                                      <p:cBhvr>
                                        <p:cTn id="27" dur="3000" fill="hold"/>
                                        <p:tgtEl>
                                          <p:spTgt spid="7"/>
                                        </p:tgtEl>
                                        <p:attrNameLst>
                                          <p:attrName>style.rotation</p:attrName>
                                        </p:attrNameLst>
                                      </p:cBhvr>
                                      <p:tavLst>
                                        <p:tav tm="0">
                                          <p:val>
                                            <p:fltVal val="90"/>
                                          </p:val>
                                        </p:tav>
                                        <p:tav tm="100000">
                                          <p:val>
                                            <p:fltVal val="0"/>
                                          </p:val>
                                        </p:tav>
                                      </p:tavLst>
                                    </p:anim>
                                    <p:animEffect transition="in" filter="fade">
                                      <p:cBhvr>
                                        <p:cTn id="28" dur="3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3000" fill="hold"/>
                                        <p:tgtEl>
                                          <p:spTgt spid="5"/>
                                        </p:tgtEl>
                                        <p:attrNameLst>
                                          <p:attrName>ppt_w</p:attrName>
                                        </p:attrNameLst>
                                      </p:cBhvr>
                                      <p:tavLst>
                                        <p:tav tm="0">
                                          <p:val>
                                            <p:fltVal val="0"/>
                                          </p:val>
                                        </p:tav>
                                        <p:tav tm="100000">
                                          <p:val>
                                            <p:strVal val="#ppt_w"/>
                                          </p:val>
                                        </p:tav>
                                      </p:tavLst>
                                    </p:anim>
                                    <p:anim calcmode="lin" valueType="num">
                                      <p:cBhvr>
                                        <p:cTn id="32" dur="3000" fill="hold"/>
                                        <p:tgtEl>
                                          <p:spTgt spid="5"/>
                                        </p:tgtEl>
                                        <p:attrNameLst>
                                          <p:attrName>ppt_h</p:attrName>
                                        </p:attrNameLst>
                                      </p:cBhvr>
                                      <p:tavLst>
                                        <p:tav tm="0">
                                          <p:val>
                                            <p:fltVal val="0"/>
                                          </p:val>
                                        </p:tav>
                                        <p:tav tm="100000">
                                          <p:val>
                                            <p:strVal val="#ppt_h"/>
                                          </p:val>
                                        </p:tav>
                                      </p:tavLst>
                                    </p:anim>
                                    <p:anim calcmode="lin" valueType="num">
                                      <p:cBhvr>
                                        <p:cTn id="33" dur="3000" fill="hold"/>
                                        <p:tgtEl>
                                          <p:spTgt spid="5"/>
                                        </p:tgtEl>
                                        <p:attrNameLst>
                                          <p:attrName>style.rotation</p:attrName>
                                        </p:attrNameLst>
                                      </p:cBhvr>
                                      <p:tavLst>
                                        <p:tav tm="0">
                                          <p:val>
                                            <p:fltVal val="90"/>
                                          </p:val>
                                        </p:tav>
                                        <p:tav tm="100000">
                                          <p:val>
                                            <p:fltVal val="0"/>
                                          </p:val>
                                        </p:tav>
                                      </p:tavLst>
                                    </p:anim>
                                    <p:animEffect transition="in" filter="fade">
                                      <p:cBhvr>
                                        <p:cTn id="34" dur="3000"/>
                                        <p:tgtEl>
                                          <p:spTgt spid="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3000" fill="hold"/>
                                        <p:tgtEl>
                                          <p:spTgt spid="6"/>
                                        </p:tgtEl>
                                        <p:attrNameLst>
                                          <p:attrName>ppt_w</p:attrName>
                                        </p:attrNameLst>
                                      </p:cBhvr>
                                      <p:tavLst>
                                        <p:tav tm="0">
                                          <p:val>
                                            <p:fltVal val="0"/>
                                          </p:val>
                                        </p:tav>
                                        <p:tav tm="100000">
                                          <p:val>
                                            <p:strVal val="#ppt_w"/>
                                          </p:val>
                                        </p:tav>
                                      </p:tavLst>
                                    </p:anim>
                                    <p:anim calcmode="lin" valueType="num">
                                      <p:cBhvr>
                                        <p:cTn id="38" dur="3000" fill="hold"/>
                                        <p:tgtEl>
                                          <p:spTgt spid="6"/>
                                        </p:tgtEl>
                                        <p:attrNameLst>
                                          <p:attrName>ppt_h</p:attrName>
                                        </p:attrNameLst>
                                      </p:cBhvr>
                                      <p:tavLst>
                                        <p:tav tm="0">
                                          <p:val>
                                            <p:fltVal val="0"/>
                                          </p:val>
                                        </p:tav>
                                        <p:tav tm="100000">
                                          <p:val>
                                            <p:strVal val="#ppt_h"/>
                                          </p:val>
                                        </p:tav>
                                      </p:tavLst>
                                    </p:anim>
                                    <p:anim calcmode="lin" valueType="num">
                                      <p:cBhvr>
                                        <p:cTn id="39" dur="3000" fill="hold"/>
                                        <p:tgtEl>
                                          <p:spTgt spid="6"/>
                                        </p:tgtEl>
                                        <p:attrNameLst>
                                          <p:attrName>style.rotation</p:attrName>
                                        </p:attrNameLst>
                                      </p:cBhvr>
                                      <p:tavLst>
                                        <p:tav tm="0">
                                          <p:val>
                                            <p:fltVal val="90"/>
                                          </p:val>
                                        </p:tav>
                                        <p:tav tm="100000">
                                          <p:val>
                                            <p:fltVal val="0"/>
                                          </p:val>
                                        </p:tav>
                                      </p:tavLst>
                                    </p:anim>
                                    <p:animEffect transition="in" filter="fade">
                                      <p:cBhvr>
                                        <p:cTn id="40"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5" animBg="1"/>
      <p:bldP spid="5" grpId="0" bldLvl="5" animBg="1"/>
      <p:bldP spid="6" grpId="0" bldLvl="5" animBg="1"/>
      <p:bldP spid="7" grpId="0" bldLvl="5" animBg="1"/>
      <p:bldP spid="8" grpId="0" bldLvl="5" animBg="1"/>
      <p:bldP spid="9" grpId="0"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A69723D9-4537-481A-B4A1-AEEDD6D7B907}"/>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a:extLst>
              <a:ext uri="{FF2B5EF4-FFF2-40B4-BE49-F238E27FC236}">
                <a16:creationId xmlns:a16="http://schemas.microsoft.com/office/drawing/2014/main" id="{1A25DA42-8A72-44B2-8FAE-A6996FF12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809" y="1536309"/>
            <a:ext cx="4457700" cy="2667000"/>
          </a:xfrm>
          <a:prstGeom prst="rect">
            <a:avLst/>
          </a:prstGeom>
          <a:ln w="88900" cap="sq" cmpd="thickThin">
            <a:solidFill>
              <a:schemeClr val="accent2"/>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9C7DB0-C97C-4C53-A85E-F77863F7FD64}"/>
              </a:ext>
            </a:extLst>
          </p:cNvPr>
          <p:cNvSpPr/>
          <p:nvPr/>
        </p:nvSpPr>
        <p:spPr>
          <a:xfrm>
            <a:off x="302455" y="4462345"/>
            <a:ext cx="9453489" cy="2554545"/>
          </a:xfrm>
          <a:prstGeom prst="rect">
            <a:avLst/>
          </a:prstGeom>
        </p:spPr>
        <p:txBody>
          <a:bodyPr wrap="square">
            <a:spAutoFit/>
          </a:bodyPr>
          <a:lstStyle/>
          <a:p>
            <a:pPr marL="457200" indent="-457200" algn="ctr">
              <a:buFont typeface="Wingdings" panose="05000000000000000000" pitchFamily="2" charset="2"/>
              <a:buChar char="Ø"/>
            </a:pPr>
            <a:r>
              <a:rPr lang="as-IN" sz="3200" dirty="0">
                <a:latin typeface="NikoshBAN" panose="02000000000000000000" pitchFamily="2" charset="0"/>
                <a:cs typeface="NikoshBAN" panose="02000000000000000000" pitchFamily="2" charset="0"/>
              </a:rPr>
              <a:t>পুঁইশাক কে না চেনে। এটি আমাদের দেশের একটি পরিচিত শাক। শীতকাল ব্যতীত প্রায় সবসময়ই পুঁইশাক পাওয়া যায়। শাক জাতীয় তরকারীর মধ্যে পুঁইশাক হল সবার সেরা। পুঁইশাক একটি পুষ্টিকর এবং সুস্বাদু শাঁক। আমাদের দেশে প্রায় সকল স্থানেই পুঁইশাকের চাষ করা হয়। আসুন জেনে নেই পুঁইশাক চাষ করার পদ্ধতি।</a:t>
            </a:r>
            <a:endParaRPr lang="as-IN" sz="3200" dirty="0">
              <a:effectLst/>
              <a:latin typeface="NikoshBAN" panose="02000000000000000000" pitchFamily="2" charset="0"/>
              <a:cs typeface="NikoshBAN" panose="02000000000000000000" pitchFamily="2" charset="0"/>
            </a:endParaRPr>
          </a:p>
        </p:txBody>
      </p:sp>
      <p:sp>
        <p:nvSpPr>
          <p:cNvPr id="4" name="Rectangle: Rounded Corners 3">
            <a:extLst>
              <a:ext uri="{FF2B5EF4-FFF2-40B4-BE49-F238E27FC236}">
                <a16:creationId xmlns:a16="http://schemas.microsoft.com/office/drawing/2014/main" id="{D0E4836E-D5E1-48AC-A36B-26D5AC735207}"/>
              </a:ext>
            </a:extLst>
          </p:cNvPr>
          <p:cNvSpPr/>
          <p:nvPr/>
        </p:nvSpPr>
        <p:spPr>
          <a:xfrm>
            <a:off x="3268923" y="298310"/>
            <a:ext cx="3295471" cy="908864"/>
          </a:xfrm>
          <a:prstGeom prst="roundRect">
            <a:avLst>
              <a:gd name="adj" fmla="val 50000"/>
            </a:avLst>
          </a:prstGeo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পুঁইশাক</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6450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3000" fill="hold"/>
                                        <p:tgtEl>
                                          <p:spTgt spid="1026"/>
                                        </p:tgtEl>
                                        <p:attrNameLst>
                                          <p:attrName>ppt_w</p:attrName>
                                        </p:attrNameLst>
                                      </p:cBhvr>
                                      <p:tavLst>
                                        <p:tav tm="0">
                                          <p:val>
                                            <p:fltVal val="0"/>
                                          </p:val>
                                        </p:tav>
                                        <p:tav tm="100000">
                                          <p:val>
                                            <p:strVal val="#ppt_w"/>
                                          </p:val>
                                        </p:tav>
                                      </p:tavLst>
                                    </p:anim>
                                    <p:anim calcmode="lin" valueType="num">
                                      <p:cBhvr>
                                        <p:cTn id="13" dur="3000" fill="hold"/>
                                        <p:tgtEl>
                                          <p:spTgt spid="1026"/>
                                        </p:tgtEl>
                                        <p:attrNameLst>
                                          <p:attrName>ppt_h</p:attrName>
                                        </p:attrNameLst>
                                      </p:cBhvr>
                                      <p:tavLst>
                                        <p:tav tm="0">
                                          <p:val>
                                            <p:fltVal val="0"/>
                                          </p:val>
                                        </p:tav>
                                        <p:tav tm="100000">
                                          <p:val>
                                            <p:strVal val="#ppt_h"/>
                                          </p:val>
                                        </p:tav>
                                      </p:tavLst>
                                    </p:anim>
                                    <p:animEffect transition="in" filter="fade">
                                      <p:cBhvr>
                                        <p:cTn id="14" dur="3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3B4FFAB-3364-4C1D-B62E-DB0692F6B120}"/>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7FE16608-66E8-40E1-92DA-9B8E89D9BF70}"/>
              </a:ext>
            </a:extLst>
          </p:cNvPr>
          <p:cNvSpPr/>
          <p:nvPr/>
        </p:nvSpPr>
        <p:spPr>
          <a:xfrm>
            <a:off x="3535124" y="279568"/>
            <a:ext cx="2791149"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r>
              <a:rPr lang="as-IN" sz="3600" b="1" dirty="0">
                <a:latin typeface="NikoshBAN" panose="02000000000000000000" pitchFamily="2" charset="0"/>
                <a:cs typeface="NikoshBAN" panose="02000000000000000000" pitchFamily="2" charset="0"/>
              </a:rPr>
              <a:t>পুঁইশাক এর  জাত </a:t>
            </a:r>
            <a:endParaRPr lang="en-US" sz="3600" dirty="0">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C27D1C0C-094F-43D7-9282-5B7ECBB5136F}"/>
              </a:ext>
            </a:extLst>
          </p:cNvPr>
          <p:cNvSpPr/>
          <p:nvPr/>
        </p:nvSpPr>
        <p:spPr>
          <a:xfrm>
            <a:off x="365760" y="4973529"/>
            <a:ext cx="9326880" cy="2062103"/>
          </a:xfrm>
          <a:prstGeom prst="rect">
            <a:avLst/>
          </a:prstGeom>
        </p:spPr>
        <p:txBody>
          <a:bodyPr wrap="square">
            <a:spAutoFit/>
          </a:bodyPr>
          <a:lstStyle/>
          <a:p>
            <a:pPr marL="457200" indent="-457200" algn="ctr">
              <a:buFont typeface="Wingdings" panose="05000000000000000000" pitchFamily="2" charset="2"/>
              <a:buChar char="v"/>
            </a:pPr>
            <a:r>
              <a:rPr lang="as-IN" sz="3200" dirty="0">
                <a:latin typeface="NikoshBAN" panose="02000000000000000000" pitchFamily="2" charset="0"/>
                <a:cs typeface="NikoshBAN" panose="02000000000000000000" pitchFamily="2" charset="0"/>
              </a:rPr>
              <a:t>রঙ ভেদে দু</a:t>
            </a:r>
            <a:r>
              <a:rPr lang="en-US" sz="3200" dirty="0">
                <a:latin typeface="NikoshBAN" panose="02000000000000000000" pitchFamily="2" charset="0"/>
                <a:cs typeface="NikoshBAN" panose="02000000000000000000" pitchFamily="2" charset="0"/>
              </a:rPr>
              <a:t>ই </a:t>
            </a:r>
            <a:r>
              <a:rPr lang="as-IN" sz="3200" dirty="0">
                <a:latin typeface="NikoshBAN" panose="02000000000000000000" pitchFamily="2" charset="0"/>
                <a:cs typeface="NikoshBAN" panose="02000000000000000000" pitchFamily="2" charset="0"/>
              </a:rPr>
              <a:t>ধরনের পুইশাক দেখা যায়। লাল ও সবুজ। লাল রঙের জাত হল মনীষা। সবুজ রঙের জাতের মধ্যে ভাল বারি পুইশাক ১(চিত্রা)। সবুজ রঙের পুঁইশাকের আরও বিভিন্ন ধরণের জাত রয়েছে। তাঁর মধ্যে রয়েছে মাধুরী, গ্রীণ লিক, মোটালতা, রূপসা গ্রিন ইত্যাদি। </a:t>
            </a:r>
            <a:endParaRPr lang="en-US" sz="32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732F6B87-0B5D-4278-8068-D1CC90E00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273" y="1640284"/>
            <a:ext cx="2998910" cy="2466975"/>
          </a:xfrm>
          <a:prstGeom prst="rect">
            <a:avLst/>
          </a:prstGeom>
          <a:ln w="57150">
            <a:solidFill>
              <a:schemeClr val="tx1"/>
            </a:solidFill>
          </a:ln>
        </p:spPr>
      </p:pic>
      <p:pic>
        <p:nvPicPr>
          <p:cNvPr id="8" name="Picture 7">
            <a:extLst>
              <a:ext uri="{FF2B5EF4-FFF2-40B4-BE49-F238E27FC236}">
                <a16:creationId xmlns:a16="http://schemas.microsoft.com/office/drawing/2014/main" id="{FEFE6A26-D659-4E35-8877-7E7F43257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94" y="1699469"/>
            <a:ext cx="2998910" cy="2463111"/>
          </a:xfrm>
          <a:prstGeom prst="rect">
            <a:avLst/>
          </a:prstGeom>
          <a:ln w="57150">
            <a:solidFill>
              <a:schemeClr val="tx1"/>
            </a:solidFill>
          </a:ln>
        </p:spPr>
      </p:pic>
      <p:sp>
        <p:nvSpPr>
          <p:cNvPr id="9" name="Rectangle: Rounded Corners 8">
            <a:extLst>
              <a:ext uri="{FF2B5EF4-FFF2-40B4-BE49-F238E27FC236}">
                <a16:creationId xmlns:a16="http://schemas.microsoft.com/office/drawing/2014/main" id="{E4776640-32D9-4B8D-B90E-CAA2FA53C715}"/>
              </a:ext>
            </a:extLst>
          </p:cNvPr>
          <p:cNvSpPr/>
          <p:nvPr/>
        </p:nvSpPr>
        <p:spPr>
          <a:xfrm>
            <a:off x="1106560" y="4354511"/>
            <a:ext cx="1974265" cy="578882"/>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লাল</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10" name="Rectangle: Rounded Corners 9">
            <a:extLst>
              <a:ext uri="{FF2B5EF4-FFF2-40B4-BE49-F238E27FC236}">
                <a16:creationId xmlns:a16="http://schemas.microsoft.com/office/drawing/2014/main" id="{41526DE9-1892-4E79-90E6-8298A9069B66}"/>
              </a:ext>
            </a:extLst>
          </p:cNvPr>
          <p:cNvSpPr/>
          <p:nvPr/>
        </p:nvSpPr>
        <p:spPr>
          <a:xfrm>
            <a:off x="6817494" y="4244412"/>
            <a:ext cx="1974265" cy="578882"/>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সবুজ</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endParaRPr lang="en-US" sz="2800" dirty="0">
              <a:ln w="0"/>
              <a:solidFill>
                <a:schemeClr val="tx1"/>
              </a:solidFill>
              <a:effectLst>
                <a:outerShdw blurRad="38100" dist="19050" dir="2700000" algn="tl" rotWithShape="0">
                  <a:schemeClr val="dk1">
                    <a:alpha val="40000"/>
                  </a:schemeClr>
                </a:outerShdw>
              </a:effectLst>
            </a:endParaRPr>
          </a:p>
        </p:txBody>
      </p:sp>
      <p:grpSp>
        <p:nvGrpSpPr>
          <p:cNvPr id="20" name="Group 19">
            <a:extLst>
              <a:ext uri="{FF2B5EF4-FFF2-40B4-BE49-F238E27FC236}">
                <a16:creationId xmlns:a16="http://schemas.microsoft.com/office/drawing/2014/main" id="{16C2767E-6520-40C5-8772-C2B8F195A4C5}"/>
              </a:ext>
            </a:extLst>
          </p:cNvPr>
          <p:cNvGrpSpPr/>
          <p:nvPr/>
        </p:nvGrpSpPr>
        <p:grpSpPr>
          <a:xfrm>
            <a:off x="2305056" y="959824"/>
            <a:ext cx="5448288" cy="654498"/>
            <a:chOff x="2356338" y="925899"/>
            <a:chExt cx="5448288" cy="566547"/>
          </a:xfrm>
        </p:grpSpPr>
        <p:cxnSp>
          <p:nvCxnSpPr>
            <p:cNvPr id="12" name="Straight Connector 11">
              <a:extLst>
                <a:ext uri="{FF2B5EF4-FFF2-40B4-BE49-F238E27FC236}">
                  <a16:creationId xmlns:a16="http://schemas.microsoft.com/office/drawing/2014/main" id="{3BE3DBE6-C1FB-4614-9DCE-033041F85848}"/>
                </a:ext>
              </a:extLst>
            </p:cNvPr>
            <p:cNvCxnSpPr>
              <a:cxnSpLocks/>
            </p:cNvCxnSpPr>
            <p:nvPr/>
          </p:nvCxnSpPr>
          <p:spPr>
            <a:xfrm>
              <a:off x="2356338" y="1151929"/>
              <a:ext cx="544828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72F2C45-94B7-4966-826C-FA27666D38DB}"/>
                </a:ext>
              </a:extLst>
            </p:cNvPr>
            <p:cNvCxnSpPr>
              <a:cxnSpLocks/>
            </p:cNvCxnSpPr>
            <p:nvPr/>
          </p:nvCxnSpPr>
          <p:spPr>
            <a:xfrm>
              <a:off x="2356338" y="1151929"/>
              <a:ext cx="0" cy="3343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1394563-F5C6-4518-BB7D-8067E6CCAD77}"/>
                </a:ext>
              </a:extLst>
            </p:cNvPr>
            <p:cNvCxnSpPr>
              <a:cxnSpLocks/>
            </p:cNvCxnSpPr>
            <p:nvPr/>
          </p:nvCxnSpPr>
          <p:spPr>
            <a:xfrm>
              <a:off x="4930698" y="925899"/>
              <a:ext cx="0" cy="22603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6330A4-1C40-44B8-9085-75548146842D}"/>
                </a:ext>
              </a:extLst>
            </p:cNvPr>
            <p:cNvCxnSpPr>
              <a:cxnSpLocks/>
            </p:cNvCxnSpPr>
            <p:nvPr/>
          </p:nvCxnSpPr>
          <p:spPr>
            <a:xfrm>
              <a:off x="7778835" y="1158064"/>
              <a:ext cx="0" cy="3343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644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iterate type="wd">
                                    <p:tmPct val="10000"/>
                                  </p:iterate>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ppt_x"/>
                                          </p:val>
                                        </p:tav>
                                        <p:tav tm="100000">
                                          <p:val>
                                            <p:strVal val="#ppt_x"/>
                                          </p:val>
                                        </p:tav>
                                      </p:tavLst>
                                    </p:anim>
                                    <p:anim calcmode="lin" valueType="num">
                                      <p:cBhvr additive="base">
                                        <p:cTn id="3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0D5AC60-07F9-4D2C-BFC0-15A0A0ED31B7}"/>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5AE50B0D-2E9A-418E-84CA-7B326067ECAE}"/>
              </a:ext>
            </a:extLst>
          </p:cNvPr>
          <p:cNvSpPr/>
          <p:nvPr/>
        </p:nvSpPr>
        <p:spPr>
          <a:xfrm>
            <a:off x="2932190" y="338224"/>
            <a:ext cx="4123245" cy="646331"/>
          </a:xfrm>
          <a:prstGeom prst="rect">
            <a:avLst/>
          </a:prstGeom>
          <a:ln w="76200">
            <a:solidFill>
              <a:srgbClr val="FF0000"/>
            </a:solid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2"/>
          </a:fillRef>
          <a:effectRef idx="1">
            <a:schemeClr val="accent2"/>
          </a:effectRef>
          <a:fontRef idx="minor">
            <a:schemeClr val="lt1"/>
          </a:fontRef>
        </p:style>
        <p:txBody>
          <a:bodyPr wrap="none">
            <a:spAutoFit/>
          </a:bodyPr>
          <a:lstStyle/>
          <a:p>
            <a:r>
              <a:rPr lang="as-IN" sz="3600" b="1" dirty="0">
                <a:solidFill>
                  <a:schemeClr val="tx1"/>
                </a:solidFill>
                <a:latin typeface="NikoshBAN" panose="02000000000000000000" pitchFamily="2" charset="0"/>
                <a:cs typeface="NikoshBAN" panose="02000000000000000000" pitchFamily="2" charset="0"/>
              </a:rPr>
              <a:t>পুঁইশাক  চাষের  জমি তৈরি </a:t>
            </a:r>
            <a:endParaRPr lang="en-US" sz="3600" dirty="0">
              <a:solidFill>
                <a:schemeClr val="tx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8706FF04-5CD2-4B85-9AED-B177D320E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639" y="1702192"/>
            <a:ext cx="3775330" cy="2443571"/>
          </a:xfrm>
          <a:prstGeom prst="rect">
            <a:avLst/>
          </a:prstGeom>
          <a:ln w="88900" cap="sq" cmpd="thickThin">
            <a:solidFill>
              <a:schemeClr val="accent2"/>
            </a:solidFill>
            <a:prstDash val="solid"/>
            <a:miter lim="800000"/>
          </a:ln>
          <a:effectLst>
            <a:innerShdw blurRad="76200">
              <a:srgbClr val="000000"/>
            </a:innerShdw>
          </a:effectLst>
        </p:spPr>
      </p:pic>
      <p:pic>
        <p:nvPicPr>
          <p:cNvPr id="5" name="Picture 4" descr="asasa.jpg">
            <a:extLst>
              <a:ext uri="{FF2B5EF4-FFF2-40B4-BE49-F238E27FC236}">
                <a16:creationId xmlns:a16="http://schemas.microsoft.com/office/drawing/2014/main" id="{149F3272-03A3-4DAC-A664-BD857C7D2FAD}"/>
              </a:ext>
            </a:extLst>
          </p:cNvPr>
          <p:cNvPicPr>
            <a:picLocks noChangeAspect="1"/>
          </p:cNvPicPr>
          <p:nvPr/>
        </p:nvPicPr>
        <p:blipFill>
          <a:blip r:embed="rId3" cstate="print"/>
          <a:stretch>
            <a:fillRect/>
          </a:stretch>
        </p:blipFill>
        <p:spPr>
          <a:xfrm>
            <a:off x="1070991" y="1702191"/>
            <a:ext cx="3722398" cy="2443571"/>
          </a:xfrm>
          <a:prstGeom prst="rect">
            <a:avLst/>
          </a:prstGeom>
          <a:ln w="88900" cap="sq" cmpd="thickThin">
            <a:solidFill>
              <a:schemeClr val="accent2"/>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4004A0C6-1407-47E3-AEE2-2325E6735956}"/>
              </a:ext>
            </a:extLst>
          </p:cNvPr>
          <p:cNvSpPr/>
          <p:nvPr/>
        </p:nvSpPr>
        <p:spPr>
          <a:xfrm>
            <a:off x="211016" y="5130316"/>
            <a:ext cx="9411286" cy="1200329"/>
          </a:xfrm>
          <a:prstGeom prst="rect">
            <a:avLst/>
          </a:prstGeom>
        </p:spPr>
        <p:txBody>
          <a:bodyPr wrap="square">
            <a:spAutoFit/>
          </a:bodyPr>
          <a:lstStyle/>
          <a:p>
            <a:pPr marL="571500" indent="-571500" algn="ctr">
              <a:buFont typeface="Wingdings" panose="05000000000000000000" pitchFamily="2" charset="2"/>
              <a:buChar char="Ø"/>
            </a:pPr>
            <a:r>
              <a:rPr lang="as-IN" sz="3600" dirty="0">
                <a:latin typeface="NikoshBAN" panose="02000000000000000000" pitchFamily="2" charset="0"/>
                <a:cs typeface="NikoshBAN" panose="02000000000000000000" pitchFamily="2" charset="0"/>
              </a:rPr>
              <a:t>জমির আগাছা পরিস্কারের পর ৫ থেকে ৬টি চাষ ও মই দিয়ে জমির মাটির উত্তমরূপে তৈরি করতে হবে।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741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iterate type="lt">
                                    <p:tmPct val="10000"/>
                                  </p:iterate>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build="p" bldLvl="4"/>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40E77AA-DC17-4D23-AF78-5D0FEFE3251A}"/>
              </a:ext>
            </a:extLst>
          </p:cNvPr>
          <p:cNvSpPr/>
          <p:nvPr/>
        </p:nvSpPr>
        <p:spPr>
          <a:xfrm>
            <a:off x="0" y="0"/>
            <a:ext cx="10058400" cy="7315200"/>
          </a:xfrm>
          <a:custGeom>
            <a:avLst/>
            <a:gdLst>
              <a:gd name="connsiteX0" fmla="*/ 3597604 w 10058400"/>
              <a:gd name="connsiteY0" fmla="*/ 74981 h 7315200"/>
              <a:gd name="connsiteX1" fmla="*/ 3411787 w 10058400"/>
              <a:gd name="connsiteY1" fmla="*/ 229828 h 7315200"/>
              <a:gd name="connsiteX2" fmla="*/ 214864 w 10058400"/>
              <a:gd name="connsiteY2" fmla="*/ 229828 h 7315200"/>
              <a:gd name="connsiteX3" fmla="*/ 214864 w 10058400"/>
              <a:gd name="connsiteY3" fmla="*/ 2893931 h 7315200"/>
              <a:gd name="connsiteX4" fmla="*/ 74981 w 10058400"/>
              <a:gd name="connsiteY4" fmla="*/ 3010501 h 7315200"/>
              <a:gd name="connsiteX5" fmla="*/ 74981 w 10058400"/>
              <a:gd name="connsiteY5" fmla="*/ 4275070 h 7315200"/>
              <a:gd name="connsiteX6" fmla="*/ 224877 w 10058400"/>
              <a:gd name="connsiteY6" fmla="*/ 4391102 h 7315200"/>
              <a:gd name="connsiteX7" fmla="*/ 224877 w 10058400"/>
              <a:gd name="connsiteY7" fmla="*/ 7125351 h 7315200"/>
              <a:gd name="connsiteX8" fmla="*/ 3757118 w 10058400"/>
              <a:gd name="connsiteY8" fmla="*/ 7125351 h 7315200"/>
              <a:gd name="connsiteX9" fmla="*/ 3905511 w 10058400"/>
              <a:gd name="connsiteY9" fmla="*/ 7240219 h 7315200"/>
              <a:gd name="connsiteX10" fmla="*/ 6490046 w 10058400"/>
              <a:gd name="connsiteY10" fmla="*/ 7240219 h 7315200"/>
              <a:gd name="connsiteX11" fmla="*/ 6674352 w 10058400"/>
              <a:gd name="connsiteY11" fmla="*/ 7085372 h 7315200"/>
              <a:gd name="connsiteX12" fmla="*/ 9843537 w 10058400"/>
              <a:gd name="connsiteY12" fmla="*/ 7085372 h 7315200"/>
              <a:gd name="connsiteX13" fmla="*/ 9843537 w 10058400"/>
              <a:gd name="connsiteY13" fmla="*/ 4422736 h 7315200"/>
              <a:gd name="connsiteX14" fmla="*/ 9983419 w 10058400"/>
              <a:gd name="connsiteY14" fmla="*/ 4305213 h 7315200"/>
              <a:gd name="connsiteX15" fmla="*/ 9983419 w 10058400"/>
              <a:gd name="connsiteY15" fmla="*/ 3013174 h 7315200"/>
              <a:gd name="connsiteX16" fmla="*/ 9821104 w 10058400"/>
              <a:gd name="connsiteY16" fmla="*/ 2883701 h 7315200"/>
              <a:gd name="connsiteX17" fmla="*/ 9821104 w 10058400"/>
              <a:gd name="connsiteY17" fmla="*/ 249803 h 7315200"/>
              <a:gd name="connsiteX18" fmla="*/ 6519095 w 10058400"/>
              <a:gd name="connsiteY18" fmla="*/ 249803 h 7315200"/>
              <a:gd name="connsiteX19" fmla="*/ 6299929 w 10058400"/>
              <a:gd name="connsiteY19" fmla="*/ 74981 h 7315200"/>
              <a:gd name="connsiteX20" fmla="*/ 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3072984 h 7315200"/>
              <a:gd name="connsiteX24" fmla="*/ 10058400 w 10058400"/>
              <a:gd name="connsiteY24" fmla="*/ 4242216 h 7315200"/>
              <a:gd name="connsiteX25" fmla="*/ 10058400 w 10058400"/>
              <a:gd name="connsiteY25" fmla="*/ 7315200 h 7315200"/>
              <a:gd name="connsiteX26" fmla="*/ 6400800 w 10058400"/>
              <a:gd name="connsiteY26" fmla="*/ 7315200 h 7315200"/>
              <a:gd name="connsiteX27" fmla="*/ 0 w 10058400"/>
              <a:gd name="connsiteY2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58400" h="7315200">
                <a:moveTo>
                  <a:pt x="3597604" y="74981"/>
                </a:moveTo>
                <a:lnTo>
                  <a:pt x="3411787" y="229828"/>
                </a:lnTo>
                <a:lnTo>
                  <a:pt x="214864" y="229828"/>
                </a:lnTo>
                <a:lnTo>
                  <a:pt x="214864" y="2893931"/>
                </a:lnTo>
                <a:lnTo>
                  <a:pt x="74981" y="3010501"/>
                </a:lnTo>
                <a:lnTo>
                  <a:pt x="74981" y="4275070"/>
                </a:lnTo>
                <a:lnTo>
                  <a:pt x="224877" y="4391102"/>
                </a:lnTo>
                <a:lnTo>
                  <a:pt x="224877" y="7125351"/>
                </a:lnTo>
                <a:lnTo>
                  <a:pt x="3757118" y="7125351"/>
                </a:lnTo>
                <a:lnTo>
                  <a:pt x="3905511" y="7240219"/>
                </a:lnTo>
                <a:lnTo>
                  <a:pt x="6490046" y="7240219"/>
                </a:lnTo>
                <a:lnTo>
                  <a:pt x="6674352" y="7085372"/>
                </a:lnTo>
                <a:lnTo>
                  <a:pt x="9843537" y="7085372"/>
                </a:lnTo>
                <a:lnTo>
                  <a:pt x="9843537" y="4422736"/>
                </a:lnTo>
                <a:lnTo>
                  <a:pt x="9983419" y="4305213"/>
                </a:lnTo>
                <a:lnTo>
                  <a:pt x="9983419" y="3013174"/>
                </a:lnTo>
                <a:lnTo>
                  <a:pt x="9821104" y="2883701"/>
                </a:lnTo>
                <a:lnTo>
                  <a:pt x="9821104" y="249803"/>
                </a:lnTo>
                <a:lnTo>
                  <a:pt x="6519095" y="249803"/>
                </a:lnTo>
                <a:lnTo>
                  <a:pt x="6299929" y="74981"/>
                </a:lnTo>
                <a:close/>
                <a:moveTo>
                  <a:pt x="0" y="0"/>
                </a:moveTo>
                <a:lnTo>
                  <a:pt x="10058400" y="0"/>
                </a:lnTo>
                <a:lnTo>
                  <a:pt x="10058400" y="0"/>
                </a:lnTo>
                <a:lnTo>
                  <a:pt x="10058400" y="3072984"/>
                </a:lnTo>
                <a:lnTo>
                  <a:pt x="10058400" y="4242216"/>
                </a:lnTo>
                <a:lnTo>
                  <a:pt x="10058400" y="7315200"/>
                </a:lnTo>
                <a:lnTo>
                  <a:pt x="6400800" y="7315200"/>
                </a:lnTo>
                <a:lnTo>
                  <a:pt x="0" y="7315200"/>
                </a:lnTo>
                <a:close/>
              </a:path>
            </a:pathLst>
          </a:custGeom>
          <a:pattFill prst="lgCheck">
            <a:fgClr>
              <a:srgbClr val="FF0000"/>
            </a:fgClr>
            <a:bgClr>
              <a:srgbClr val="FFFF00"/>
            </a:bgClr>
          </a:pattFill>
          <a:ln w="76200">
            <a:solidFill>
              <a:srgbClr val="00B0F0"/>
            </a:solidFill>
          </a:ln>
          <a:effectLst>
            <a:glow rad="139700">
              <a:schemeClr val="accent4">
                <a:satMod val="175000"/>
                <a:alpha val="40000"/>
              </a:schemeClr>
            </a:glow>
          </a:effectLst>
          <a:scene3d>
            <a:camera prst="orthographicFront"/>
            <a:lightRig rig="threePt" dir="t"/>
          </a:scene3d>
          <a:sp3d>
            <a:bevelT w="8255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179864A7-CB75-404F-943B-865FF4F35EEA}"/>
              </a:ext>
            </a:extLst>
          </p:cNvPr>
          <p:cNvSpPr/>
          <p:nvPr/>
        </p:nvSpPr>
        <p:spPr>
          <a:xfrm>
            <a:off x="2304736" y="321771"/>
            <a:ext cx="5448928" cy="646331"/>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s-IN" sz="3600" b="1" dirty="0">
                <a:latin typeface="NikoshBAN" panose="02000000000000000000" pitchFamily="2" charset="0"/>
                <a:cs typeface="NikoshBAN" panose="02000000000000000000" pitchFamily="2" charset="0"/>
              </a:rPr>
              <a:t>পুঁইশাক চাষে  সার প্রয়োগ/ব্যবস্থাপনা </a:t>
            </a:r>
            <a:endParaRPr lang="en-US" sz="3600" dirty="0">
              <a:latin typeface="NikoshBAN" panose="02000000000000000000" pitchFamily="2" charset="0"/>
              <a:cs typeface="NikoshBAN" panose="02000000000000000000" pitchFamily="2" charset="0"/>
            </a:endParaRPr>
          </a:p>
        </p:txBody>
      </p:sp>
      <p:graphicFrame>
        <p:nvGraphicFramePr>
          <p:cNvPr id="4" name="Table 4">
            <a:extLst>
              <a:ext uri="{FF2B5EF4-FFF2-40B4-BE49-F238E27FC236}">
                <a16:creationId xmlns:a16="http://schemas.microsoft.com/office/drawing/2014/main" id="{55316AAB-9EEE-4A1E-BAFD-6FEF05A1BDFC}"/>
              </a:ext>
            </a:extLst>
          </p:cNvPr>
          <p:cNvGraphicFramePr>
            <a:graphicFrameLocks noGrp="1"/>
          </p:cNvGraphicFramePr>
          <p:nvPr>
            <p:extLst>
              <p:ext uri="{D42A27DB-BD31-4B8C-83A1-F6EECF244321}">
                <p14:modId xmlns:p14="http://schemas.microsoft.com/office/powerpoint/2010/main" val="2911228923"/>
              </p:ext>
            </p:extLst>
          </p:nvPr>
        </p:nvGraphicFramePr>
        <p:xfrm>
          <a:off x="1352843" y="1112912"/>
          <a:ext cx="7552006" cy="3571630"/>
        </p:xfrm>
        <a:graphic>
          <a:graphicData uri="http://schemas.openxmlformats.org/drawingml/2006/table">
            <a:tbl>
              <a:tblPr firstRow="1" bandRow="1">
                <a:tableStyleId>{284E427A-3D55-4303-BF80-6455036E1DE7}</a:tableStyleId>
              </a:tblPr>
              <a:tblGrid>
                <a:gridCol w="3776003">
                  <a:extLst>
                    <a:ext uri="{9D8B030D-6E8A-4147-A177-3AD203B41FA5}">
                      <a16:colId xmlns:a16="http://schemas.microsoft.com/office/drawing/2014/main" val="2679345303"/>
                    </a:ext>
                  </a:extLst>
                </a:gridCol>
                <a:gridCol w="3776003">
                  <a:extLst>
                    <a:ext uri="{9D8B030D-6E8A-4147-A177-3AD203B41FA5}">
                      <a16:colId xmlns:a16="http://schemas.microsoft.com/office/drawing/2014/main" val="1076340679"/>
                    </a:ext>
                  </a:extLst>
                </a:gridCol>
              </a:tblGrid>
              <a:tr h="714326">
                <a:tc>
                  <a:txBody>
                    <a:bodyPr/>
                    <a:lstStyle/>
                    <a:p>
                      <a:pPr algn="ctr"/>
                      <a:r>
                        <a:rPr lang="en-US" sz="4000" dirty="0">
                          <a:solidFill>
                            <a:srgbClr val="FFFF00"/>
                          </a:solidFill>
                          <a:latin typeface="NikoshBAN" panose="02000000000000000000" pitchFamily="2" charset="0"/>
                          <a:cs typeface="NikoshBAN" panose="02000000000000000000" pitchFamily="2" charset="0"/>
                        </a:rPr>
                        <a:t>স</a:t>
                      </a:r>
                      <a:r>
                        <a:rPr lang="as-IN" sz="4000" dirty="0">
                          <a:solidFill>
                            <a:srgbClr val="FFFF00"/>
                          </a:solidFill>
                          <a:latin typeface="NikoshBAN" panose="02000000000000000000" pitchFamily="2" charset="0"/>
                          <a:cs typeface="NikoshBAN" panose="02000000000000000000" pitchFamily="2" charset="0"/>
                        </a:rPr>
                        <a:t>া</a:t>
                      </a:r>
                      <a:r>
                        <a:rPr lang="en-US" sz="4000" dirty="0">
                          <a:solidFill>
                            <a:srgbClr val="FFFF00"/>
                          </a:solidFill>
                          <a:latin typeface="NikoshBAN" panose="02000000000000000000" pitchFamily="2" charset="0"/>
                          <a:cs typeface="NikoshBAN" panose="02000000000000000000" pitchFamily="2" charset="0"/>
                        </a:rPr>
                        <a:t>র</a:t>
                      </a:r>
                      <a:r>
                        <a:rPr lang="as-IN" sz="4000" dirty="0">
                          <a:solidFill>
                            <a:srgbClr val="FFFF00"/>
                          </a:solidFill>
                          <a:latin typeface="NikoshBAN" panose="02000000000000000000" pitchFamily="2" charset="0"/>
                          <a:cs typeface="NikoshBAN" panose="02000000000000000000" pitchFamily="2" charset="0"/>
                        </a:rPr>
                        <a:t>ে</a:t>
                      </a:r>
                      <a:r>
                        <a:rPr lang="en-US" sz="4000" dirty="0">
                          <a:solidFill>
                            <a:srgbClr val="FFFF00"/>
                          </a:solidFill>
                          <a:latin typeface="NikoshBAN" panose="02000000000000000000" pitchFamily="2" charset="0"/>
                          <a:cs typeface="NikoshBAN" panose="02000000000000000000" pitchFamily="2" charset="0"/>
                        </a:rPr>
                        <a:t>র </a:t>
                      </a:r>
                      <a:r>
                        <a:rPr lang="as-IN" sz="4000" dirty="0">
                          <a:solidFill>
                            <a:srgbClr val="FFFF00"/>
                          </a:solidFill>
                          <a:latin typeface="NikoshBAN" panose="02000000000000000000" pitchFamily="2" charset="0"/>
                          <a:cs typeface="NikoshBAN" panose="02000000000000000000" pitchFamily="2" charset="0"/>
                        </a:rPr>
                        <a:t>ন</a:t>
                      </a:r>
                      <a:r>
                        <a:rPr lang="en-US" sz="4000" dirty="0">
                          <a:solidFill>
                            <a:srgbClr val="FFFF00"/>
                          </a:solidFill>
                          <a:latin typeface="NikoshBAN" panose="02000000000000000000" pitchFamily="2" charset="0"/>
                          <a:cs typeface="NikoshBAN" panose="02000000000000000000" pitchFamily="2" charset="0"/>
                        </a:rPr>
                        <a:t>া</a:t>
                      </a:r>
                      <a:r>
                        <a:rPr lang="as-IN" sz="4000" dirty="0">
                          <a:solidFill>
                            <a:srgbClr val="FFFF00"/>
                          </a:solidFill>
                          <a:latin typeface="NikoshBAN" panose="02000000000000000000" pitchFamily="2" charset="0"/>
                          <a:cs typeface="NikoshBAN" panose="02000000000000000000" pitchFamily="2" charset="0"/>
                        </a:rPr>
                        <a:t>ম</a:t>
                      </a:r>
                      <a:endParaRPr lang="en-US" sz="4000" dirty="0">
                        <a:solidFill>
                          <a:srgbClr val="FFFF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000" dirty="0">
                          <a:solidFill>
                            <a:srgbClr val="FFFF00"/>
                          </a:solidFill>
                          <a:latin typeface="NikoshBAN" panose="02000000000000000000" pitchFamily="2" charset="0"/>
                          <a:cs typeface="NikoshBAN" panose="02000000000000000000" pitchFamily="2" charset="0"/>
                        </a:rPr>
                        <a:t>শ</a:t>
                      </a:r>
                      <a:r>
                        <a:rPr lang="as-IN" sz="4000" dirty="0">
                          <a:solidFill>
                            <a:srgbClr val="FFFF00"/>
                          </a:solidFill>
                          <a:latin typeface="NikoshBAN" panose="02000000000000000000" pitchFamily="2" charset="0"/>
                          <a:cs typeface="NikoshBAN" panose="02000000000000000000" pitchFamily="2" charset="0"/>
                        </a:rPr>
                        <a:t>ত</a:t>
                      </a:r>
                      <a:r>
                        <a:rPr lang="en-US" sz="4000" dirty="0">
                          <a:solidFill>
                            <a:srgbClr val="FFFF00"/>
                          </a:solidFill>
                          <a:latin typeface="NikoshBAN" panose="02000000000000000000" pitchFamily="2" charset="0"/>
                          <a:cs typeface="NikoshBAN" panose="02000000000000000000" pitchFamily="2" charset="0"/>
                        </a:rPr>
                        <a:t>ক </a:t>
                      </a:r>
                      <a:r>
                        <a:rPr lang="as-IN" sz="4000" dirty="0">
                          <a:solidFill>
                            <a:srgbClr val="FFFF00"/>
                          </a:solidFill>
                          <a:latin typeface="NikoshBAN" panose="02000000000000000000" pitchFamily="2" charset="0"/>
                          <a:cs typeface="NikoshBAN" panose="02000000000000000000" pitchFamily="2" charset="0"/>
                        </a:rPr>
                        <a:t>প</a:t>
                      </a:r>
                      <a:r>
                        <a:rPr lang="en-US" sz="4000" dirty="0">
                          <a:solidFill>
                            <a:srgbClr val="FFFF00"/>
                          </a:solidFill>
                          <a:latin typeface="NikoshBAN" panose="02000000000000000000" pitchFamily="2" charset="0"/>
                          <a:cs typeface="NikoshBAN" panose="02000000000000000000" pitchFamily="2" charset="0"/>
                        </a:rPr>
                        <a:t>্</a:t>
                      </a:r>
                      <a:r>
                        <a:rPr lang="as-IN" sz="4000" dirty="0">
                          <a:solidFill>
                            <a:srgbClr val="FFFF00"/>
                          </a:solidFill>
                          <a:latin typeface="NikoshBAN" panose="02000000000000000000" pitchFamily="2" charset="0"/>
                          <a:cs typeface="NikoshBAN" panose="02000000000000000000" pitchFamily="2" charset="0"/>
                        </a:rPr>
                        <a:t>র</a:t>
                      </a:r>
                      <a:r>
                        <a:rPr lang="en-US" sz="4000" dirty="0">
                          <a:solidFill>
                            <a:srgbClr val="FFFF00"/>
                          </a:solidFill>
                          <a:latin typeface="NikoshBAN" panose="02000000000000000000" pitchFamily="2" charset="0"/>
                          <a:cs typeface="NikoshBAN" panose="02000000000000000000" pitchFamily="2" charset="0"/>
                        </a:rPr>
                        <a:t>ত</a:t>
                      </a:r>
                      <a:r>
                        <a:rPr lang="as-IN" sz="4000" dirty="0">
                          <a:solidFill>
                            <a:srgbClr val="FFFF00"/>
                          </a:solidFill>
                          <a:latin typeface="NikoshBAN" panose="02000000000000000000" pitchFamily="2" charset="0"/>
                          <a:cs typeface="NikoshBAN" panose="02000000000000000000" pitchFamily="2" charset="0"/>
                        </a:rPr>
                        <a:t>ি</a:t>
                      </a:r>
                      <a:r>
                        <a:rPr lang="en-US" sz="4000" dirty="0">
                          <a:solidFill>
                            <a:srgbClr val="FFFF00"/>
                          </a:solidFill>
                          <a:latin typeface="NikoshBAN" panose="02000000000000000000" pitchFamily="2" charset="0"/>
                          <a:cs typeface="NikoshBAN" panose="02000000000000000000" pitchFamily="2" charset="0"/>
                        </a:rPr>
                        <a:t> </a:t>
                      </a:r>
                      <a:r>
                        <a:rPr lang="as-IN" sz="4000" dirty="0">
                          <a:solidFill>
                            <a:srgbClr val="FFFF00"/>
                          </a:solidFill>
                          <a:latin typeface="NikoshBAN" panose="02000000000000000000" pitchFamily="2" charset="0"/>
                          <a:cs typeface="NikoshBAN" panose="02000000000000000000" pitchFamily="2" charset="0"/>
                        </a:rPr>
                        <a:t>প</a:t>
                      </a:r>
                      <a:r>
                        <a:rPr lang="en-US" sz="4000" dirty="0">
                          <a:solidFill>
                            <a:srgbClr val="FFFF00"/>
                          </a:solidFill>
                          <a:latin typeface="NikoshBAN" panose="02000000000000000000" pitchFamily="2" charset="0"/>
                          <a:cs typeface="NikoshBAN" panose="02000000000000000000" pitchFamily="2" charset="0"/>
                        </a:rPr>
                        <a:t>র</a:t>
                      </a:r>
                      <a:r>
                        <a:rPr lang="as-IN" sz="4000" dirty="0">
                          <a:solidFill>
                            <a:srgbClr val="FFFF00"/>
                          </a:solidFill>
                          <a:latin typeface="NikoshBAN" panose="02000000000000000000" pitchFamily="2" charset="0"/>
                          <a:cs typeface="NikoshBAN" panose="02000000000000000000" pitchFamily="2" charset="0"/>
                        </a:rPr>
                        <a:t>ি</a:t>
                      </a:r>
                      <a:r>
                        <a:rPr lang="en-US" sz="4000" dirty="0">
                          <a:solidFill>
                            <a:srgbClr val="FFFF00"/>
                          </a:solidFill>
                          <a:latin typeface="NikoshBAN" panose="02000000000000000000" pitchFamily="2" charset="0"/>
                          <a:cs typeface="NikoshBAN" panose="02000000000000000000" pitchFamily="2" charset="0"/>
                        </a:rPr>
                        <a:t>ম</a:t>
                      </a:r>
                      <a:r>
                        <a:rPr lang="as-IN" sz="4000" dirty="0">
                          <a:solidFill>
                            <a:srgbClr val="FFFF00"/>
                          </a:solidFill>
                          <a:latin typeface="NikoshBAN" panose="02000000000000000000" pitchFamily="2" charset="0"/>
                          <a:cs typeface="NikoshBAN" panose="02000000000000000000" pitchFamily="2" charset="0"/>
                        </a:rPr>
                        <a:t>া</a:t>
                      </a:r>
                      <a:r>
                        <a:rPr lang="en-US" sz="4000" dirty="0">
                          <a:solidFill>
                            <a:srgbClr val="FFFF00"/>
                          </a:solidFill>
                          <a:latin typeface="NikoshBAN" panose="02000000000000000000" pitchFamily="2" charset="0"/>
                          <a:cs typeface="NikoshBAN" panose="02000000000000000000" pitchFamily="2" charset="0"/>
                        </a:rPr>
                        <a:t>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val="1096667478"/>
                  </a:ext>
                </a:extLst>
              </a:tr>
              <a:tr h="714326">
                <a:tc>
                  <a:txBody>
                    <a:bodyPr/>
                    <a:lstStyle/>
                    <a:p>
                      <a:pPr algn="ctr"/>
                      <a:r>
                        <a:rPr lang="en-US" sz="4000" dirty="0">
                          <a:solidFill>
                            <a:schemeClr val="tx1"/>
                          </a:solidFill>
                          <a:latin typeface="NikoshBAN" panose="02000000000000000000" pitchFamily="2" charset="0"/>
                          <a:cs typeface="NikoshBAN" panose="02000000000000000000" pitchFamily="2" charset="0"/>
                        </a:rPr>
                        <a:t>গ</a:t>
                      </a:r>
                      <a:r>
                        <a:rPr lang="as-IN" sz="4000" dirty="0">
                          <a:solidFill>
                            <a:schemeClr val="tx1"/>
                          </a:solidFill>
                          <a:latin typeface="NikoshBAN" panose="02000000000000000000" pitchFamily="2" charset="0"/>
                          <a:cs typeface="NikoshBAN" panose="02000000000000000000" pitchFamily="2" charset="0"/>
                        </a:rPr>
                        <a:t>ো</a:t>
                      </a:r>
                      <a:r>
                        <a:rPr lang="en-US" sz="4000" dirty="0">
                          <a:solidFill>
                            <a:schemeClr val="tx1"/>
                          </a:solidFill>
                          <a:latin typeface="NikoshBAN" panose="02000000000000000000" pitchFamily="2" charset="0"/>
                          <a:cs typeface="NikoshBAN" panose="02000000000000000000" pitchFamily="2" charset="0"/>
                        </a:rPr>
                        <a:t>ব</a:t>
                      </a:r>
                      <a:r>
                        <a:rPr lang="as-IN" sz="4000" dirty="0">
                          <a:solidFill>
                            <a:schemeClr val="tx1"/>
                          </a:solidFill>
                          <a:latin typeface="NikoshBAN" panose="02000000000000000000" pitchFamily="2" charset="0"/>
                          <a:cs typeface="NikoshBAN" panose="02000000000000000000" pitchFamily="2" charset="0"/>
                        </a:rPr>
                        <a:t>র</a:t>
                      </a:r>
                      <a:endParaRPr lang="en-US" sz="400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000" dirty="0">
                          <a:solidFill>
                            <a:schemeClr val="tx1"/>
                          </a:solidFill>
                          <a:latin typeface="NikoshBAN" panose="02000000000000000000" pitchFamily="2" charset="0"/>
                          <a:cs typeface="NikoshBAN" panose="02000000000000000000" pitchFamily="2" charset="0"/>
                        </a:rPr>
                        <a:t>৪</a:t>
                      </a:r>
                      <a:r>
                        <a:rPr lang="as-IN" sz="4000" dirty="0">
                          <a:solidFill>
                            <a:schemeClr val="tx1"/>
                          </a:solidFill>
                          <a:latin typeface="NikoshBAN" panose="02000000000000000000" pitchFamily="2" charset="0"/>
                          <a:cs typeface="NikoshBAN" panose="02000000000000000000" pitchFamily="2" charset="0"/>
                        </a:rPr>
                        <a:t>০</a:t>
                      </a:r>
                      <a:r>
                        <a:rPr lang="en-US" sz="4000" dirty="0">
                          <a:solidFill>
                            <a:schemeClr val="tx1"/>
                          </a:solidFill>
                          <a:latin typeface="NikoshBAN" panose="02000000000000000000" pitchFamily="2" charset="0"/>
                          <a:cs typeface="NikoshBAN" panose="02000000000000000000" pitchFamily="2" charset="0"/>
                        </a:rPr>
                        <a:t> </a:t>
                      </a:r>
                      <a:r>
                        <a:rPr lang="as-IN" sz="4000" dirty="0">
                          <a:solidFill>
                            <a:schemeClr val="tx1"/>
                          </a:solidFill>
                          <a:latin typeface="NikoshBAN" panose="02000000000000000000" pitchFamily="2" charset="0"/>
                          <a:cs typeface="NikoshBAN" panose="02000000000000000000" pitchFamily="2" charset="0"/>
                        </a:rPr>
                        <a:t>ক</a:t>
                      </a:r>
                      <a:r>
                        <a:rPr lang="en-US" sz="4000" dirty="0">
                          <a:solidFill>
                            <a:schemeClr val="tx1"/>
                          </a:solidFill>
                          <a:latin typeface="NikoshBAN" panose="02000000000000000000" pitchFamily="2" charset="0"/>
                          <a:cs typeface="NikoshBAN" panose="02000000000000000000" pitchFamily="2" charset="0"/>
                        </a:rPr>
                        <a:t>ে</a:t>
                      </a:r>
                      <a:r>
                        <a:rPr lang="as-IN" sz="4000" dirty="0">
                          <a:solidFill>
                            <a:schemeClr val="tx1"/>
                          </a:solidFill>
                          <a:latin typeface="NikoshBAN" panose="02000000000000000000" pitchFamily="2" charset="0"/>
                          <a:cs typeface="NikoshBAN" panose="02000000000000000000" pitchFamily="2" charset="0"/>
                        </a:rPr>
                        <a:t>জ</a:t>
                      </a:r>
                      <a:r>
                        <a:rPr lang="en-US" sz="4000" dirty="0">
                          <a:solidFill>
                            <a:schemeClr val="tx1"/>
                          </a:solidFill>
                          <a:latin typeface="NikoshBAN" panose="02000000000000000000" pitchFamily="2" charset="0"/>
                          <a:cs typeface="NikoshBAN"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val="2745747344"/>
                  </a:ext>
                </a:extLst>
              </a:tr>
              <a:tr h="714326">
                <a:tc>
                  <a:txBody>
                    <a:bodyPr/>
                    <a:lstStyle/>
                    <a:p>
                      <a:pPr algn="ctr"/>
                      <a:r>
                        <a:rPr lang="en-US" sz="4000" dirty="0">
                          <a:solidFill>
                            <a:schemeClr val="tx1"/>
                          </a:solidFill>
                          <a:latin typeface="NikoshBAN" panose="02000000000000000000" pitchFamily="2" charset="0"/>
                          <a:cs typeface="NikoshBAN" panose="02000000000000000000" pitchFamily="2" charset="0"/>
                        </a:rPr>
                        <a:t>ই</a:t>
                      </a:r>
                      <a:r>
                        <a:rPr lang="as-IN" sz="4000" dirty="0">
                          <a:solidFill>
                            <a:schemeClr val="tx1"/>
                          </a:solidFill>
                          <a:latin typeface="NikoshBAN" panose="02000000000000000000" pitchFamily="2" charset="0"/>
                          <a:cs typeface="NikoshBAN" panose="02000000000000000000" pitchFamily="2" charset="0"/>
                        </a:rPr>
                        <a:t>উ</a:t>
                      </a:r>
                      <a:r>
                        <a:rPr lang="en-US" sz="4000" dirty="0">
                          <a:solidFill>
                            <a:schemeClr val="tx1"/>
                          </a:solidFill>
                          <a:latin typeface="NikoshBAN" panose="02000000000000000000" pitchFamily="2" charset="0"/>
                          <a:cs typeface="NikoshBAN" panose="02000000000000000000" pitchFamily="2" charset="0"/>
                        </a:rPr>
                        <a:t>র</a:t>
                      </a:r>
                      <a:r>
                        <a:rPr lang="as-IN" sz="4000" dirty="0">
                          <a:solidFill>
                            <a:schemeClr val="tx1"/>
                          </a:solidFill>
                          <a:latin typeface="NikoshBAN" panose="02000000000000000000" pitchFamily="2" charset="0"/>
                          <a:cs typeface="NikoshBAN" panose="02000000000000000000" pitchFamily="2" charset="0"/>
                        </a:rPr>
                        <a:t>ি</a:t>
                      </a:r>
                      <a:r>
                        <a:rPr lang="en-US" sz="4000" dirty="0">
                          <a:solidFill>
                            <a:schemeClr val="tx1"/>
                          </a:solidFill>
                          <a:latin typeface="NikoshBAN" panose="02000000000000000000" pitchFamily="2" charset="0"/>
                          <a:cs typeface="NikoshBAN" panose="02000000000000000000" pitchFamily="2" charset="0"/>
                        </a:rPr>
                        <a:t>য়</a:t>
                      </a:r>
                      <a:r>
                        <a:rPr lang="as-IN" sz="4000" dirty="0">
                          <a:solidFill>
                            <a:schemeClr val="tx1"/>
                          </a:solidFill>
                          <a:latin typeface="NikoshBAN" panose="02000000000000000000" pitchFamily="2" charset="0"/>
                          <a:cs typeface="NikoshBAN" panose="02000000000000000000" pitchFamily="2" charset="0"/>
                        </a:rPr>
                        <a:t>া</a:t>
                      </a:r>
                      <a:endParaRPr lang="en-US" sz="400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000" dirty="0">
                          <a:solidFill>
                            <a:schemeClr val="tx1"/>
                          </a:solidFill>
                          <a:latin typeface="NikoshBAN" panose="02000000000000000000" pitchFamily="2" charset="0"/>
                          <a:cs typeface="NikoshBAN" panose="02000000000000000000" pitchFamily="2" charset="0"/>
                        </a:rPr>
                        <a:t>১</a:t>
                      </a:r>
                      <a:r>
                        <a:rPr lang="as-IN" sz="4000" dirty="0">
                          <a:solidFill>
                            <a:schemeClr val="tx1"/>
                          </a:solidFill>
                          <a:latin typeface="NikoshBAN" panose="02000000000000000000" pitchFamily="2" charset="0"/>
                          <a:cs typeface="NikoshBAN" panose="02000000000000000000" pitchFamily="2" charset="0"/>
                        </a:rPr>
                        <a:t>ক</a:t>
                      </a:r>
                      <a:r>
                        <a:rPr lang="en-US" sz="4000" dirty="0">
                          <a:solidFill>
                            <a:schemeClr val="tx1"/>
                          </a:solidFill>
                          <a:latin typeface="NikoshBAN" panose="02000000000000000000" pitchFamily="2" charset="0"/>
                          <a:cs typeface="NikoshBAN" panose="02000000000000000000" pitchFamily="2" charset="0"/>
                        </a:rPr>
                        <a:t>ে</a:t>
                      </a:r>
                      <a:r>
                        <a:rPr lang="as-IN" sz="4000" dirty="0">
                          <a:solidFill>
                            <a:schemeClr val="tx1"/>
                          </a:solidFill>
                          <a:latin typeface="NikoshBAN" panose="02000000000000000000" pitchFamily="2" charset="0"/>
                          <a:cs typeface="NikoshBAN" panose="02000000000000000000" pitchFamily="2" charset="0"/>
                        </a:rPr>
                        <a:t>জ</a:t>
                      </a:r>
                      <a:r>
                        <a:rPr lang="en-US" sz="4000" dirty="0">
                          <a:solidFill>
                            <a:schemeClr val="tx1"/>
                          </a:solidFill>
                          <a:latin typeface="NikoshBAN" panose="02000000000000000000" pitchFamily="2" charset="0"/>
                          <a:cs typeface="NikoshBAN"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val="1682633607"/>
                  </a:ext>
                </a:extLst>
              </a:tr>
              <a:tr h="714326">
                <a:tc>
                  <a:txBody>
                    <a:bodyPr/>
                    <a:lstStyle/>
                    <a:p>
                      <a:pPr algn="ctr"/>
                      <a:r>
                        <a:rPr lang="en-US" sz="4000" dirty="0">
                          <a:solidFill>
                            <a:schemeClr val="tx1"/>
                          </a:solidFill>
                          <a:latin typeface="NikoshBAN" panose="02000000000000000000" pitchFamily="2" charset="0"/>
                          <a:cs typeface="NikoshBAN" panose="02000000000000000000" pitchFamily="2" charset="0"/>
                        </a:rPr>
                        <a:t>ট</a:t>
                      </a:r>
                      <a:r>
                        <a:rPr lang="as-IN" sz="4000" dirty="0">
                          <a:solidFill>
                            <a:schemeClr val="tx1"/>
                          </a:solidFill>
                          <a:latin typeface="NikoshBAN" panose="02000000000000000000" pitchFamily="2" charset="0"/>
                          <a:cs typeface="NikoshBAN" panose="02000000000000000000" pitchFamily="2" charset="0"/>
                        </a:rPr>
                        <a:t>ি</a:t>
                      </a:r>
                      <a:r>
                        <a:rPr lang="en-US" sz="4000" dirty="0">
                          <a:solidFill>
                            <a:schemeClr val="tx1"/>
                          </a:solidFill>
                          <a:latin typeface="NikoshBAN" panose="02000000000000000000" pitchFamily="2" charset="0"/>
                          <a:cs typeface="NikoshBAN" panose="02000000000000000000" pitchFamily="2" charset="0"/>
                        </a:rPr>
                        <a:t>এ</a:t>
                      </a:r>
                      <a:r>
                        <a:rPr lang="as-IN" sz="4000" dirty="0">
                          <a:solidFill>
                            <a:schemeClr val="tx1"/>
                          </a:solidFill>
                          <a:latin typeface="NikoshBAN" panose="02000000000000000000" pitchFamily="2" charset="0"/>
                          <a:cs typeface="NikoshBAN" panose="02000000000000000000" pitchFamily="2" charset="0"/>
                        </a:rPr>
                        <a:t>স</a:t>
                      </a:r>
                      <a:r>
                        <a:rPr lang="en-US" sz="4000" dirty="0">
                          <a:solidFill>
                            <a:schemeClr val="tx1"/>
                          </a:solidFill>
                          <a:latin typeface="NikoshBAN" panose="02000000000000000000" pitchFamily="2" charset="0"/>
                          <a:cs typeface="NikoshBAN" panose="02000000000000000000" pitchFamily="2" charset="0"/>
                        </a:rPr>
                        <a:t>প</a:t>
                      </a:r>
                      <a:r>
                        <a:rPr lang="as-IN" sz="4000" dirty="0">
                          <a:solidFill>
                            <a:schemeClr val="tx1"/>
                          </a:solidFill>
                          <a:latin typeface="NikoshBAN" panose="02000000000000000000" pitchFamily="2" charset="0"/>
                          <a:cs typeface="NikoshBAN" panose="02000000000000000000" pitchFamily="2" charset="0"/>
                        </a:rPr>
                        <a:t>ি</a:t>
                      </a:r>
                      <a:endParaRPr lang="en-US" sz="400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000" dirty="0">
                          <a:solidFill>
                            <a:schemeClr val="tx1"/>
                          </a:solidFill>
                          <a:latin typeface="NikoshBAN" panose="02000000000000000000" pitchFamily="2" charset="0"/>
                          <a:cs typeface="NikoshBAN" panose="02000000000000000000" pitchFamily="2" charset="0"/>
                        </a:rPr>
                        <a:t>৫</a:t>
                      </a:r>
                      <a:r>
                        <a:rPr lang="as-IN" sz="4000" dirty="0">
                          <a:solidFill>
                            <a:schemeClr val="tx1"/>
                          </a:solidFill>
                          <a:latin typeface="NikoshBAN" panose="02000000000000000000" pitchFamily="2" charset="0"/>
                          <a:cs typeface="NikoshBAN" panose="02000000000000000000" pitchFamily="2" charset="0"/>
                        </a:rPr>
                        <a:t>০</a:t>
                      </a:r>
                      <a:r>
                        <a:rPr lang="en-US" sz="4000" dirty="0">
                          <a:solidFill>
                            <a:schemeClr val="tx1"/>
                          </a:solidFill>
                          <a:latin typeface="NikoshBAN" panose="02000000000000000000" pitchFamily="2" charset="0"/>
                          <a:cs typeface="NikoshBAN" panose="02000000000000000000" pitchFamily="2" charset="0"/>
                        </a:rPr>
                        <a:t>০</a:t>
                      </a:r>
                      <a:r>
                        <a:rPr lang="as-IN" sz="4000" dirty="0">
                          <a:solidFill>
                            <a:schemeClr val="tx1"/>
                          </a:solidFill>
                          <a:latin typeface="NikoshBAN" panose="02000000000000000000" pitchFamily="2" charset="0"/>
                          <a:cs typeface="NikoshBAN" panose="02000000000000000000" pitchFamily="2" charset="0"/>
                        </a:rPr>
                        <a:t>গ</a:t>
                      </a:r>
                      <a:r>
                        <a:rPr lang="en-US" sz="4000" dirty="0">
                          <a:solidFill>
                            <a:schemeClr val="tx1"/>
                          </a:solidFill>
                          <a:latin typeface="NikoshBAN" panose="02000000000000000000" pitchFamily="2" charset="0"/>
                          <a:cs typeface="NikoshBAN" panose="02000000000000000000" pitchFamily="2" charset="0"/>
                        </a:rPr>
                        <a:t>্</a:t>
                      </a:r>
                      <a:r>
                        <a:rPr lang="as-IN" sz="4000" dirty="0">
                          <a:solidFill>
                            <a:schemeClr val="tx1"/>
                          </a:solidFill>
                          <a:latin typeface="NikoshBAN" panose="02000000000000000000" pitchFamily="2" charset="0"/>
                          <a:cs typeface="NikoshBAN" panose="02000000000000000000" pitchFamily="2" charset="0"/>
                        </a:rPr>
                        <a:t>র</a:t>
                      </a:r>
                      <a:r>
                        <a:rPr lang="en-US" sz="4000" dirty="0">
                          <a:solidFill>
                            <a:schemeClr val="tx1"/>
                          </a:solidFill>
                          <a:latin typeface="NikoshBAN" panose="02000000000000000000" pitchFamily="2" charset="0"/>
                          <a:cs typeface="NikoshBAN" panose="02000000000000000000" pitchFamily="2" charset="0"/>
                        </a:rPr>
                        <a:t>া</a:t>
                      </a:r>
                      <a:r>
                        <a:rPr lang="as-IN" sz="4000" dirty="0">
                          <a:solidFill>
                            <a:schemeClr val="tx1"/>
                          </a:solidFill>
                          <a:latin typeface="NikoshBAN" panose="02000000000000000000" pitchFamily="2" charset="0"/>
                          <a:cs typeface="NikoshBAN" panose="02000000000000000000" pitchFamily="2" charset="0"/>
                        </a:rPr>
                        <a:t>ম</a:t>
                      </a:r>
                      <a:endParaRPr lang="en-US" sz="400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val="4069824461"/>
                  </a:ext>
                </a:extLst>
              </a:tr>
              <a:tr h="714326">
                <a:tc>
                  <a:txBody>
                    <a:bodyPr/>
                    <a:lstStyle/>
                    <a:p>
                      <a:pPr algn="ctr"/>
                      <a:r>
                        <a:rPr lang="en-US" sz="4000" dirty="0">
                          <a:solidFill>
                            <a:schemeClr val="tx1"/>
                          </a:solidFill>
                          <a:latin typeface="NikoshBAN" panose="02000000000000000000" pitchFamily="2" charset="0"/>
                          <a:cs typeface="NikoshBAN" panose="02000000000000000000" pitchFamily="2" charset="0"/>
                        </a:rPr>
                        <a:t>এ</a:t>
                      </a:r>
                      <a:r>
                        <a:rPr lang="as-IN" sz="4000" dirty="0">
                          <a:solidFill>
                            <a:schemeClr val="tx1"/>
                          </a:solidFill>
                          <a:latin typeface="NikoshBAN" panose="02000000000000000000" pitchFamily="2" charset="0"/>
                          <a:cs typeface="NikoshBAN" panose="02000000000000000000" pitchFamily="2" charset="0"/>
                        </a:rPr>
                        <a:t>ম</a:t>
                      </a:r>
                      <a:r>
                        <a:rPr lang="en-US" sz="4000" dirty="0">
                          <a:solidFill>
                            <a:schemeClr val="tx1"/>
                          </a:solidFill>
                          <a:latin typeface="NikoshBAN" panose="02000000000000000000" pitchFamily="2" charset="0"/>
                          <a:cs typeface="NikoshBAN" panose="02000000000000000000" pitchFamily="2" charset="0"/>
                        </a:rPr>
                        <a:t>ও</a:t>
                      </a:r>
                      <a:r>
                        <a:rPr lang="as-IN" sz="4000" dirty="0">
                          <a:solidFill>
                            <a:schemeClr val="tx1"/>
                          </a:solidFill>
                          <a:latin typeface="NikoshBAN" panose="02000000000000000000" pitchFamily="2" charset="0"/>
                          <a:cs typeface="NikoshBAN" panose="02000000000000000000" pitchFamily="2" charset="0"/>
                        </a:rPr>
                        <a:t>প</a:t>
                      </a:r>
                      <a:r>
                        <a:rPr lang="en-US" sz="4000" dirty="0">
                          <a:solidFill>
                            <a:schemeClr val="tx1"/>
                          </a:solidFill>
                          <a:latin typeface="NikoshBAN" panose="02000000000000000000" pitchFamily="2" charset="0"/>
                          <a:cs typeface="NikoshBAN"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algn="ctr"/>
                      <a:r>
                        <a:rPr lang="en-US" sz="4000" dirty="0">
                          <a:solidFill>
                            <a:schemeClr val="tx1"/>
                          </a:solidFill>
                          <a:latin typeface="NikoshBAN" panose="02000000000000000000" pitchFamily="2" charset="0"/>
                          <a:cs typeface="NikoshBAN" panose="02000000000000000000" pitchFamily="2" charset="0"/>
                        </a:rPr>
                        <a:t>৫</a:t>
                      </a:r>
                      <a:r>
                        <a:rPr lang="as-IN" sz="4000" dirty="0">
                          <a:solidFill>
                            <a:schemeClr val="tx1"/>
                          </a:solidFill>
                          <a:latin typeface="NikoshBAN" panose="02000000000000000000" pitchFamily="2" charset="0"/>
                          <a:cs typeface="NikoshBAN" panose="02000000000000000000" pitchFamily="2" charset="0"/>
                        </a:rPr>
                        <a:t>০</a:t>
                      </a:r>
                      <a:r>
                        <a:rPr lang="en-US" sz="4000" dirty="0">
                          <a:solidFill>
                            <a:schemeClr val="tx1"/>
                          </a:solidFill>
                          <a:latin typeface="NikoshBAN" panose="02000000000000000000" pitchFamily="2" charset="0"/>
                          <a:cs typeface="NikoshBAN" panose="02000000000000000000" pitchFamily="2" charset="0"/>
                        </a:rPr>
                        <a:t>০ </a:t>
                      </a:r>
                      <a:r>
                        <a:rPr lang="as-IN" sz="4000" dirty="0">
                          <a:solidFill>
                            <a:schemeClr val="tx1"/>
                          </a:solidFill>
                          <a:latin typeface="NikoshBAN" panose="02000000000000000000" pitchFamily="2" charset="0"/>
                          <a:cs typeface="NikoshBAN" panose="02000000000000000000" pitchFamily="2" charset="0"/>
                        </a:rPr>
                        <a:t>গ</a:t>
                      </a:r>
                      <a:r>
                        <a:rPr lang="en-US" sz="4000" dirty="0">
                          <a:solidFill>
                            <a:schemeClr val="tx1"/>
                          </a:solidFill>
                          <a:latin typeface="NikoshBAN" panose="02000000000000000000" pitchFamily="2" charset="0"/>
                          <a:cs typeface="NikoshBAN" panose="02000000000000000000" pitchFamily="2" charset="0"/>
                        </a:rPr>
                        <a:t>্</a:t>
                      </a:r>
                      <a:r>
                        <a:rPr lang="as-IN" sz="4000" dirty="0">
                          <a:solidFill>
                            <a:schemeClr val="tx1"/>
                          </a:solidFill>
                          <a:latin typeface="NikoshBAN" panose="02000000000000000000" pitchFamily="2" charset="0"/>
                          <a:cs typeface="NikoshBAN" panose="02000000000000000000" pitchFamily="2" charset="0"/>
                        </a:rPr>
                        <a:t>র</a:t>
                      </a:r>
                      <a:r>
                        <a:rPr lang="en-US" sz="4000" dirty="0">
                          <a:solidFill>
                            <a:schemeClr val="tx1"/>
                          </a:solidFill>
                          <a:latin typeface="NikoshBAN" panose="02000000000000000000" pitchFamily="2" charset="0"/>
                          <a:cs typeface="NikoshBAN" panose="02000000000000000000" pitchFamily="2" charset="0"/>
                        </a:rPr>
                        <a:t>া</a:t>
                      </a:r>
                      <a:r>
                        <a:rPr lang="as-IN" sz="4000" dirty="0">
                          <a:solidFill>
                            <a:schemeClr val="tx1"/>
                          </a:solidFill>
                          <a:latin typeface="NikoshBAN" panose="02000000000000000000" pitchFamily="2" charset="0"/>
                          <a:cs typeface="NikoshBAN" panose="02000000000000000000" pitchFamily="2" charset="0"/>
                        </a:rPr>
                        <a:t>ম</a:t>
                      </a:r>
                      <a:endParaRPr lang="en-US" sz="400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val="1619812832"/>
                  </a:ext>
                </a:extLst>
              </a:tr>
            </a:tbl>
          </a:graphicData>
        </a:graphic>
      </p:graphicFrame>
      <p:sp>
        <p:nvSpPr>
          <p:cNvPr id="6" name="Rectangle 5">
            <a:extLst>
              <a:ext uri="{FF2B5EF4-FFF2-40B4-BE49-F238E27FC236}">
                <a16:creationId xmlns:a16="http://schemas.microsoft.com/office/drawing/2014/main" id="{8DF69457-6322-4764-80BC-5C52DAE9846E}"/>
              </a:ext>
            </a:extLst>
          </p:cNvPr>
          <p:cNvSpPr/>
          <p:nvPr/>
        </p:nvSpPr>
        <p:spPr>
          <a:xfrm>
            <a:off x="274320" y="4996061"/>
            <a:ext cx="9509760" cy="2246769"/>
          </a:xfrm>
          <a:prstGeom prst="rect">
            <a:avLst/>
          </a:prstGeom>
        </p:spPr>
        <p:txBody>
          <a:bodyPr wrap="square">
            <a:spAutoFit/>
          </a:bodyPr>
          <a:lstStyle/>
          <a:p>
            <a:pPr marL="457200" indent="-457200" algn="ctr">
              <a:buFont typeface="Wingdings" panose="05000000000000000000" pitchFamily="2" charset="2"/>
              <a:buChar char="v"/>
            </a:pPr>
            <a:r>
              <a:rPr lang="as-IN" sz="2800" dirty="0">
                <a:latin typeface="NikoshBAN" panose="02000000000000000000" pitchFamily="2" charset="0"/>
                <a:cs typeface="NikoshBAN" panose="02000000000000000000" pitchFamily="2" charset="0"/>
              </a:rPr>
              <a:t>ইউরিয়া ছাড়া সব সারই জমি তৈরির সময় প্রয়োগ করতে হবে। চারার বয়স ১০-১২ দিন হলে ইউরিয়া সার প্রথম কিস্তি ৩০-৪০ দিন পর এবং প্রথমবার ফলন তোলার পর বাকি দুই কিস্তি এই মোট তিন কিস্তিতে উপরি প্রয়োগ করতে হবে। গোবর ও টিএসপির অর্ধেক জমি তৈরীর সময় এবং বাকি অর্ধেক চারা রোপণের সময় গর্তে প্রয়োগ করতে হবে।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1238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ppt_w</p:attrName>
                                        </p:attrNameLst>
                                      </p:cBhvr>
                                      <p:tavLst>
                                        <p:tav tm="0">
                                          <p:val>
                                            <p:fltVal val="0"/>
                                          </p:val>
                                        </p:tav>
                                        <p:tav tm="100000">
                                          <p:val>
                                            <p:strVal val="#ppt_w"/>
                                          </p:val>
                                        </p:tav>
                                      </p:tavLst>
                                    </p:anim>
                                    <p:anim calcmode="lin" valueType="num">
                                      <p:cBhvr>
                                        <p:cTn id="13" dur="3000" fill="hold"/>
                                        <p:tgtEl>
                                          <p:spTgt spid="4"/>
                                        </p:tgtEl>
                                        <p:attrNameLst>
                                          <p:attrName>ppt_h</p:attrName>
                                        </p:attrNameLst>
                                      </p:cBhvr>
                                      <p:tavLst>
                                        <p:tav tm="0">
                                          <p:val>
                                            <p:fltVal val="0"/>
                                          </p:val>
                                        </p:tav>
                                        <p:tav tm="100000">
                                          <p:val>
                                            <p:strVal val="#ppt_h"/>
                                          </p:val>
                                        </p:tav>
                                      </p:tavLst>
                                    </p:anim>
                                    <p:animEffect transition="in" filter="fade">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905</Words>
  <Application>Microsoft Office PowerPoint</Application>
  <PresentationFormat>Custom</PresentationFormat>
  <Paragraphs>84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Impact</vt:lpstr>
      <vt:lpstr>NikoshBAN</vt:lpstr>
      <vt:lpstr>SutonnyMJ</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14</cp:revision>
  <dcterms:created xsi:type="dcterms:W3CDTF">2020-01-08T11:32:58Z</dcterms:created>
  <dcterms:modified xsi:type="dcterms:W3CDTF">2020-01-09T13:24:14Z</dcterms:modified>
</cp:coreProperties>
</file>