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56" r:id="rId4"/>
    <p:sldId id="258" r:id="rId5"/>
    <p:sldId id="262" r:id="rId6"/>
    <p:sldId id="263" r:id="rId7"/>
    <p:sldId id="261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200" y="6629400"/>
            <a:ext cx="8991600" cy="152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Md</a:t>
            </a:r>
            <a:r>
              <a:rPr lang="en-US" dirty="0" smtClean="0"/>
              <a:t> </a:t>
            </a:r>
            <a:r>
              <a:rPr lang="en-US" dirty="0" err="1" smtClean="0"/>
              <a:t>jasim</a:t>
            </a:r>
            <a:r>
              <a:rPr lang="en-US" dirty="0" smtClean="0"/>
              <a:t> </a:t>
            </a:r>
            <a:r>
              <a:rPr lang="en-US" dirty="0" err="1" smtClean="0"/>
              <a:t>uddin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1150-92B8-413B-BCF1-82450B7CD7A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2C6-3B59-422D-B7E5-479677B76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8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1150-92B8-413B-BCF1-82450B7CD7A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2C6-3B59-422D-B7E5-479677B76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54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1150-92B8-413B-BCF1-82450B7CD7A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2C6-3B59-422D-B7E5-479677B76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41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1150-92B8-413B-BCF1-82450B7CD7A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2C6-3B59-422D-B7E5-479677B76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70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1150-92B8-413B-BCF1-82450B7CD7A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2C6-3B59-422D-B7E5-479677B76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80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1150-92B8-413B-BCF1-82450B7CD7A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2C6-3B59-422D-B7E5-479677B76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53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1150-92B8-413B-BCF1-82450B7CD7A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2C6-3B59-422D-B7E5-479677B76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04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1150-92B8-413B-BCF1-82450B7CD7A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2C6-3B59-422D-B7E5-479677B76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4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1150-92B8-413B-BCF1-82450B7CD7A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2C6-3B59-422D-B7E5-479677B76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08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1150-92B8-413B-BCF1-82450B7CD7A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2C6-3B59-422D-B7E5-479677B76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50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1150-92B8-413B-BCF1-82450B7CD7A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2C6-3B59-422D-B7E5-479677B76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30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1150-92B8-413B-BCF1-82450B7CD7A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2C6-3B59-422D-B7E5-479677B76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0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1">
                <a:tint val="66000"/>
                <a:satMod val="160000"/>
              </a:schemeClr>
            </a:gs>
            <a:gs pos="6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61150-92B8-413B-BCF1-82450B7CD7A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422C6-3B59-422D-B7E5-479677B76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6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asim.bc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0"/>
            <a:ext cx="9601200" cy="7017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3494" y="0"/>
            <a:ext cx="52053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-381000" y="0"/>
            <a:ext cx="4800600" cy="7017895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4419600" y="0"/>
            <a:ext cx="4800600" cy="7017895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6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228600"/>
            <a:ext cx="32004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 উপাদান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Users\PB\Downloads\short toed snake eagl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22860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PB\Downloads\frog eating insect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41468" y="4941264"/>
            <a:ext cx="2230732" cy="145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PB\Downloads\frog_snak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6777" y="2438400"/>
            <a:ext cx="3104823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PB\Downloads\Grasshopp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1000" y="4396128"/>
            <a:ext cx="2781957" cy="2233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C:\Users\PB\Downloads\img_3250.jpg"/>
          <p:cNvPicPr>
            <a:picLocks noChangeAspect="1" noChangeArrowheads="1"/>
          </p:cNvPicPr>
          <p:nvPr/>
        </p:nvPicPr>
        <p:blipFill>
          <a:blip r:embed="rId7" cstate="print">
            <a:lum bright="3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514600" cy="3544763"/>
          </a:xfrm>
          <a:prstGeom prst="flowChartProcess">
            <a:avLst/>
          </a:prstGeom>
          <a:noFill/>
        </p:spPr>
      </p:pic>
      <p:sp>
        <p:nvSpPr>
          <p:cNvPr id="10" name="Down Arrow 9"/>
          <p:cNvSpPr/>
          <p:nvPr/>
        </p:nvSpPr>
        <p:spPr>
          <a:xfrm>
            <a:off x="1447800" y="3810000"/>
            <a:ext cx="304800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124200" y="5791200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8814150">
            <a:off x="6087680" y="4705435"/>
            <a:ext cx="841475" cy="29306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6576570">
            <a:off x="7287185" y="1961972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990600"/>
            <a:ext cx="14478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উৎপাদক</a:t>
            </a:r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4114800"/>
            <a:ext cx="2057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১ম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6096000"/>
            <a:ext cx="19812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২য়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4495800"/>
            <a:ext cx="19812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৩য়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0600" y="1219200"/>
            <a:ext cx="167640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সর্বোচ্চ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2438400"/>
            <a:ext cx="2819400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কোনো কোনো প্রাণী একাধিক স্তরের খাবার খায়, এরা </a:t>
            </a:r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সর্বভুক</a:t>
            </a:r>
            <a:r>
              <a:rPr lang="bn-IN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9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228600"/>
            <a:ext cx="3538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জীব উপাদানের তিনটি ভাগ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7999" y="1524000"/>
            <a:ext cx="1828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" y="1295400"/>
            <a:ext cx="2133600" cy="3347578"/>
            <a:chOff x="76200" y="1090179"/>
            <a:chExt cx="2296287" cy="2320514"/>
          </a:xfrm>
        </p:grpSpPr>
        <p:sp>
          <p:nvSpPr>
            <p:cNvPr id="8" name="TextBox 7"/>
            <p:cNvSpPr txBox="1"/>
            <p:nvPr/>
          </p:nvSpPr>
          <p:spPr>
            <a:xfrm>
              <a:off x="76200" y="3048001"/>
              <a:ext cx="2296287" cy="36269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সকল সবুজ উদ্ভিদ</a:t>
              </a:r>
              <a:endParaRPr lang="en-US" sz="28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8" descr="C:\Users\PB\Downloads\img_3250.jpg"/>
            <p:cNvPicPr>
              <a:picLocks noChangeAspect="1" noChangeArrowheads="1"/>
            </p:cNvPicPr>
            <p:nvPr/>
          </p:nvPicPr>
          <p:blipFill>
            <a:blip r:embed="rId2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158210" y="1090179"/>
              <a:ext cx="2050256" cy="206373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Right Arrow 9"/>
          <p:cNvSpPr/>
          <p:nvPr/>
        </p:nvSpPr>
        <p:spPr>
          <a:xfrm rot="1068879">
            <a:off x="1288733" y="3656431"/>
            <a:ext cx="2528685" cy="6096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 ও পরোক্ষভাবে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20672021">
            <a:off x="1427280" y="2472092"/>
            <a:ext cx="2301818" cy="6096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প্রত্যক্ষভাবে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0" y="1600200"/>
            <a:ext cx="1066800" cy="16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হরিণ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ছাগল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গরু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0" y="3276600"/>
            <a:ext cx="1066800" cy="2362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মাছ</a:t>
            </a: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পাখি</a:t>
            </a: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ব্যাঙ</a:t>
            </a: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বক</a:t>
            </a: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কচ্ছপ</a:t>
            </a: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5867400"/>
            <a:ext cx="15240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২)খাদক 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5181600" y="1676400"/>
            <a:ext cx="1600200" cy="1295400"/>
          </a:xfrm>
          <a:prstGeom prst="wedgeEllipseCallout">
            <a:avLst>
              <a:gd name="adj1" fmla="val -77257"/>
              <a:gd name="adj2" fmla="val 1241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প্রথম স্তরের           খাদক </a:t>
            </a:r>
            <a:endParaRPr lang="en-US" sz="3200" baseline="-25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5257800" y="3733800"/>
            <a:ext cx="1752600" cy="1447800"/>
          </a:xfrm>
          <a:prstGeom prst="wedgeEllipseCallout">
            <a:avLst>
              <a:gd name="adj1" fmla="val -85284"/>
              <a:gd name="adj2" fmla="val -340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 ও ৩য় স্তরের খাদক </a:t>
            </a:r>
            <a:endParaRPr lang="en-US" sz="2800" baseline="-25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5884558"/>
            <a:ext cx="2209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৩)বিয়োজক 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5867400"/>
            <a:ext cx="2057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১) উৎপাদক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own Arrow Callout 18"/>
          <p:cNvSpPr/>
          <p:nvPr/>
        </p:nvSpPr>
        <p:spPr>
          <a:xfrm>
            <a:off x="7086600" y="1301952"/>
            <a:ext cx="1676400" cy="4260648"/>
          </a:xfrm>
          <a:prstGeom prst="downArrowCallout">
            <a:avLst>
              <a:gd name="adj1" fmla="val 12683"/>
              <a:gd name="adj2" fmla="val 25000"/>
              <a:gd name="adj3" fmla="val 25000"/>
              <a:gd name="adj4" fmla="val 7703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এদের মৃতদেহ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পচনকারী ব্যাক্টেরিয়া ও ছত্রাক বিয়োজিত করে খাদ্য গ্রহণ করে এবং অবশিষ্ট মাটি ও বায়ুতে জমা হয়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1066800" y="4724400"/>
            <a:ext cx="228600" cy="9906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 rot="12840974">
            <a:off x="6512415" y="2496226"/>
            <a:ext cx="547294" cy="1438849"/>
          </a:xfrm>
          <a:prstGeom prst="downArrow">
            <a:avLst>
              <a:gd name="adj1" fmla="val 25580"/>
              <a:gd name="adj2" fmla="val 62279"/>
            </a:avLst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rot="15185979">
            <a:off x="6767249" y="2059763"/>
            <a:ext cx="485144" cy="647783"/>
          </a:xfrm>
          <a:prstGeom prst="downArrow">
            <a:avLst>
              <a:gd name="adj1" fmla="val 35185"/>
              <a:gd name="adj2" fmla="val 37458"/>
            </a:avLst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Down Arrow Callout 22"/>
          <p:cNvSpPr/>
          <p:nvPr/>
        </p:nvSpPr>
        <p:spPr>
          <a:xfrm>
            <a:off x="2057400" y="1143000"/>
            <a:ext cx="1143000" cy="1219200"/>
          </a:xfrm>
          <a:prstGeom prst="downArrowCallout">
            <a:avLst>
              <a:gd name="adj1" fmla="val 12069"/>
              <a:gd name="adj2" fmla="val 25000"/>
              <a:gd name="adj3" fmla="val 25000"/>
              <a:gd name="adj4" fmla="val 4946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9224" y="546743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প্রত্যক্ষভাবে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,প্রত্যক্ষ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পরোক্ষভাবে ভাগ করা হলো কেন?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27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 animBg="1"/>
      <p:bldP spid="10" grpId="1" animBg="1"/>
      <p:bldP spid="11" grpId="0" animBg="1"/>
      <p:bldP spid="11" grpId="1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24" grpId="0"/>
      <p:bldP spid="2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600" y="533400"/>
            <a:ext cx="59436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ea typeface="MS Mincho" pitchFamily="49" charset="-128"/>
                <a:cs typeface="NikoshBAN" pitchFamily="2" charset="0"/>
              </a:rPr>
              <a:t>   </a:t>
            </a:r>
            <a:r>
              <a:rPr lang="bn-BD" sz="4000" dirty="0" smtClean="0">
                <a:latin typeface="NikoshBAN" pitchFamily="2" charset="0"/>
                <a:ea typeface="MS Mincho" pitchFamily="49" charset="-128"/>
                <a:cs typeface="NikoshBAN" pitchFamily="2" charset="0"/>
              </a:rPr>
              <a:t>একক কাজ            </a:t>
            </a:r>
            <a:r>
              <a:rPr lang="en-US" sz="2000" dirty="0" err="1" smtClean="0">
                <a:latin typeface="NikoshBAN" pitchFamily="2" charset="0"/>
                <a:ea typeface="MS Mincho" pitchFamily="49" charset="-128"/>
                <a:cs typeface="NikoshBAN" pitchFamily="2" charset="0"/>
              </a:rPr>
              <a:t>সময়</a:t>
            </a:r>
            <a:r>
              <a:rPr lang="en-US" sz="2000" dirty="0" smtClean="0">
                <a:latin typeface="NikoshBAN" pitchFamily="2" charset="0"/>
                <a:ea typeface="MS Mincho" pitchFamily="49" charset="-128"/>
                <a:cs typeface="NikoshBAN" pitchFamily="2" charset="0"/>
              </a:rPr>
              <a:t> ১০ </a:t>
            </a:r>
            <a:r>
              <a:rPr lang="en-US" sz="2000" dirty="0" err="1" smtClean="0">
                <a:latin typeface="NikoshBAN" pitchFamily="2" charset="0"/>
                <a:ea typeface="MS Mincho" pitchFamily="49" charset="-128"/>
                <a:cs typeface="NikoshBAN" pitchFamily="2" charset="0"/>
              </a:rPr>
              <a:t>মিনিট</a:t>
            </a:r>
            <a:r>
              <a:rPr lang="en-US" sz="4000" dirty="0" smtClean="0">
                <a:latin typeface="NikoshBAN" pitchFamily="2" charset="0"/>
                <a:ea typeface="MS Mincho" pitchFamily="49" charset="-128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ea typeface="MS Mincho" pitchFamily="49" charset="-128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ea typeface="MS Mincho" pitchFamily="49" charset="-128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209800"/>
            <a:ext cx="780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চিন্তা করে চিত্রে প্রদর্শিত জীব ও অজীব উপাদানগুলোর নামের তালিকা খাতায় লিখ।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3657600"/>
            <a:ext cx="6654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দৈব চয়ন পদ্ধতিতে বোর্ডে জীব উপাদানগুলির বিভাজন লিখতে দিব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3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B\Downloads\photo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" y="1524000"/>
            <a:ext cx="8636000" cy="518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4124980"/>
            <a:ext cx="1295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963180"/>
            <a:ext cx="1295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পানি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4429780"/>
            <a:ext cx="2057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শর্করা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6059269"/>
            <a:ext cx="12192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3600" baseline="-25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304800"/>
            <a:ext cx="6019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সবুজ উদ্ভিদ এই প্র</a:t>
            </a:r>
            <a:r>
              <a:rPr lang="en-US" sz="32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ক্রিয়ায়</a:t>
            </a:r>
            <a:r>
              <a:rPr lang="bn-IN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খাদ্য তৈরি করে</a:t>
            </a:r>
            <a:endParaRPr lang="en-US" sz="32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45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8161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দলগত কাজঃ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সময়-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১৫</a:t>
            </a:r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2004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জৈব ও অজৈব উপাদান গুলো কী প্র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ক্রি</a:t>
            </a:r>
            <a:r>
              <a:rPr lang="bn-IN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য়ায় উদ্ভিদ পুনরায় ব্যবহার করে বাস্তুতন্ত্র কে সচল রাখচ্ছে । 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3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1076980"/>
            <a:ext cx="496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চিত্রের 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প্রাণীটি কোন স্তরের খাদক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1714383"/>
            <a:ext cx="25146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কোনটি সঠিক 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486708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১ম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2514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2514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১ম ও ২য়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1" y="2521813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৩য়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0463" y="2286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8268" y="4205042"/>
            <a:ext cx="6661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ব্যাকটেরিয়া কে বিয়োজক বলা হয় কেন?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381900" y="3582959"/>
            <a:ext cx="6661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সকল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সবুজ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উদ্ভিদ কে উৎপাদক বলা হয় কেন?</a:t>
            </a:r>
            <a:endParaRPr lang="en-US" sz="2800" dirty="0"/>
          </a:p>
        </p:txBody>
      </p:sp>
      <p:pic>
        <p:nvPicPr>
          <p:cNvPr id="18" name="Picture 17" descr="C:\Users\PB\Downloads\frog_sna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989" y="228600"/>
            <a:ext cx="2771612" cy="2066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5269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1451" y="76200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791200"/>
            <a:ext cx="5666078" cy="510778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পুকুর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একটি ছোট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জলজ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বাস্তুতন্ত্র- ব্যাখ্যা কর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143000"/>
            <a:ext cx="3810000" cy="4191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43001"/>
            <a:ext cx="3581400" cy="4191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084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609600"/>
            <a:ext cx="819150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2514600"/>
            <a:ext cx="5061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19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8001000" y="6400800"/>
            <a:ext cx="30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2514600" cy="30082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304800" y="76200"/>
            <a:ext cx="33528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4462462"/>
            <a:ext cx="3352800" cy="1905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মোঃ জসিম উদ্দিন </a:t>
            </a:r>
          </a:p>
          <a:p>
            <a:pPr algn="ctr"/>
            <a:r>
              <a:rPr lang="bn-IN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বুলচান্দ উচ্চ বিদ্যালয়, সুনামগঞ্জ।</a:t>
            </a:r>
          </a:p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মোবাইলঃ ০১৭১৫৯৩১৯৫৮ </a:t>
            </a:r>
          </a:p>
          <a:p>
            <a:pPr algn="ctr"/>
            <a:r>
              <a:rPr lang="en-US" sz="1600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1600" dirty="0" smtClean="0">
                <a:latin typeface="NikoshBAN" pitchFamily="2" charset="0"/>
                <a:cs typeface="NikoshBAN" pitchFamily="2" charset="0"/>
                <a:hlinkClick r:id="rId3"/>
              </a:rPr>
              <a:t>jasim.bc@gmail.com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0" y="2057400"/>
            <a:ext cx="2971800" cy="3314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4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চতুর্দশ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9" name="Half Frame 8"/>
          <p:cNvSpPr/>
          <p:nvPr/>
        </p:nvSpPr>
        <p:spPr>
          <a:xfrm>
            <a:off x="4495800" y="1104900"/>
            <a:ext cx="381000" cy="4991100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304800"/>
            <a:ext cx="33528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14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0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943600"/>
            <a:ext cx="8839200" cy="82230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উদ্ভিদ, প্রাণী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মাটি, পানি, আলো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O2,CO2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ইত্যাদি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1" descr="C:\Users\PB\Downloads\ecotoxicit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382000" cy="5126356"/>
          </a:xfrm>
          <a:prstGeom prst="rect">
            <a:avLst/>
          </a:prstGeom>
          <a:noFill/>
        </p:spPr>
      </p:pic>
      <p:pic>
        <p:nvPicPr>
          <p:cNvPr id="9" name="Picture 2" descr="C:\Users\Doel-1612i3\Downloads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199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676400" y="838200"/>
            <a:ext cx="5257800" cy="2667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1104900" y="1409700"/>
            <a:ext cx="9906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-152400" y="1828800"/>
            <a:ext cx="21336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00200" y="914400"/>
            <a:ext cx="3429000" cy="2514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76400" y="762000"/>
            <a:ext cx="4724400" cy="1981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42900" y="20955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1219200" y="1371600"/>
            <a:ext cx="28194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76600" y="228600"/>
            <a:ext cx="3150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5989647"/>
            <a:ext cx="8839200" cy="82230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উদ্ভিদ, প্রাণী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মাটি, পানি, আলো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O2,CO2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এগুলোর মধ্যে কি কোন সম্পর্ক আছে?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2110" y="6040756"/>
            <a:ext cx="8839200" cy="82230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তাহলে এই সম্পর্ককে কি বলে?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2110" y="6044567"/>
            <a:ext cx="8839200" cy="82230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 তন্ত্র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1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447800"/>
            <a:ext cx="708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আলোচনা করব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  <a:endParaRPr lang="en-US" sz="8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9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828800"/>
            <a:ext cx="8153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পরিবেশের উপাদানের আন্তঃসম্পর্ক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বা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 তা বলতে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বাস্তুতন্ত্রের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উপাদান সমূহ কী কী তা উল্লেখ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BD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বাস্তুতন্ত্রের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কার্যকরী উপাদান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সমু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হের ভূমিকা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 ।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398373"/>
            <a:ext cx="3124200" cy="552927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1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9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ell-modle\baldMan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5417" y="3460898"/>
            <a:ext cx="1122218" cy="158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2"/>
          <p:cNvSpPr/>
          <p:nvPr/>
        </p:nvSpPr>
        <p:spPr>
          <a:xfrm rot="427478">
            <a:off x="5989193" y="963671"/>
            <a:ext cx="2878282" cy="9144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5" descr="C:\Users\User\Desktop\environ ment\geese_fly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735" y="72973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8491" y="1113104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3027" y="301573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5021" y="1183746"/>
            <a:ext cx="65915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7676" y="1590902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</a:t>
            </a:r>
            <a:r>
              <a:rPr lang="en-US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5877" y="340712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3200400" y="1021239"/>
            <a:ext cx="2802081" cy="84713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3445" y="3779919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4107" y="1683703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879" y="231736"/>
            <a:ext cx="7914325" cy="954107"/>
          </a:xfrm>
          <a:custGeom>
            <a:avLst/>
            <a:gdLst>
              <a:gd name="connsiteX0" fmla="*/ 0 w 8066725"/>
              <a:gd name="connsiteY0" fmla="*/ 0 h 584775"/>
              <a:gd name="connsiteX1" fmla="*/ 1344454 w 8066725"/>
              <a:gd name="connsiteY1" fmla="*/ 0 h 584775"/>
              <a:gd name="connsiteX2" fmla="*/ 1344454 w 8066725"/>
              <a:gd name="connsiteY2" fmla="*/ 0 h 584775"/>
              <a:gd name="connsiteX3" fmla="*/ 3361135 w 8066725"/>
              <a:gd name="connsiteY3" fmla="*/ 0 h 584775"/>
              <a:gd name="connsiteX4" fmla="*/ 8066725 w 8066725"/>
              <a:gd name="connsiteY4" fmla="*/ 0 h 584775"/>
              <a:gd name="connsiteX5" fmla="*/ 8066725 w 8066725"/>
              <a:gd name="connsiteY5" fmla="*/ 341119 h 584775"/>
              <a:gd name="connsiteX6" fmla="*/ 8066725 w 8066725"/>
              <a:gd name="connsiteY6" fmla="*/ 341119 h 584775"/>
              <a:gd name="connsiteX7" fmla="*/ 8066725 w 8066725"/>
              <a:gd name="connsiteY7" fmla="*/ 487313 h 584775"/>
              <a:gd name="connsiteX8" fmla="*/ 8066725 w 8066725"/>
              <a:gd name="connsiteY8" fmla="*/ 584775 h 584775"/>
              <a:gd name="connsiteX9" fmla="*/ 3361135 w 8066725"/>
              <a:gd name="connsiteY9" fmla="*/ 584775 h 584775"/>
              <a:gd name="connsiteX10" fmla="*/ 2352822 w 8066725"/>
              <a:gd name="connsiteY10" fmla="*/ 657872 h 584775"/>
              <a:gd name="connsiteX11" fmla="*/ 1344454 w 8066725"/>
              <a:gd name="connsiteY11" fmla="*/ 584775 h 584775"/>
              <a:gd name="connsiteX12" fmla="*/ 0 w 8066725"/>
              <a:gd name="connsiteY12" fmla="*/ 584775 h 584775"/>
              <a:gd name="connsiteX13" fmla="*/ 0 w 8066725"/>
              <a:gd name="connsiteY13" fmla="*/ 487313 h 584775"/>
              <a:gd name="connsiteX14" fmla="*/ 0 w 8066725"/>
              <a:gd name="connsiteY14" fmla="*/ 341119 h 584775"/>
              <a:gd name="connsiteX15" fmla="*/ 0 w 8066725"/>
              <a:gd name="connsiteY15" fmla="*/ 341119 h 584775"/>
              <a:gd name="connsiteX16" fmla="*/ 0 w 8066725"/>
              <a:gd name="connsiteY16" fmla="*/ 0 h 584775"/>
              <a:gd name="connsiteX0" fmla="*/ 0 w 8066725"/>
              <a:gd name="connsiteY0" fmla="*/ 0 h 990381"/>
              <a:gd name="connsiteX1" fmla="*/ 1344454 w 8066725"/>
              <a:gd name="connsiteY1" fmla="*/ 0 h 990381"/>
              <a:gd name="connsiteX2" fmla="*/ 1344454 w 8066725"/>
              <a:gd name="connsiteY2" fmla="*/ 0 h 990381"/>
              <a:gd name="connsiteX3" fmla="*/ 3361135 w 8066725"/>
              <a:gd name="connsiteY3" fmla="*/ 0 h 990381"/>
              <a:gd name="connsiteX4" fmla="*/ 8066725 w 8066725"/>
              <a:gd name="connsiteY4" fmla="*/ 0 h 990381"/>
              <a:gd name="connsiteX5" fmla="*/ 8066725 w 8066725"/>
              <a:gd name="connsiteY5" fmla="*/ 341119 h 990381"/>
              <a:gd name="connsiteX6" fmla="*/ 8066725 w 8066725"/>
              <a:gd name="connsiteY6" fmla="*/ 341119 h 990381"/>
              <a:gd name="connsiteX7" fmla="*/ 8066725 w 8066725"/>
              <a:gd name="connsiteY7" fmla="*/ 487313 h 990381"/>
              <a:gd name="connsiteX8" fmla="*/ 8066725 w 8066725"/>
              <a:gd name="connsiteY8" fmla="*/ 584775 h 990381"/>
              <a:gd name="connsiteX9" fmla="*/ 3361135 w 8066725"/>
              <a:gd name="connsiteY9" fmla="*/ 584775 h 990381"/>
              <a:gd name="connsiteX10" fmla="*/ 2726895 w 8066725"/>
              <a:gd name="connsiteY10" fmla="*/ 990381 h 990381"/>
              <a:gd name="connsiteX11" fmla="*/ 1344454 w 8066725"/>
              <a:gd name="connsiteY11" fmla="*/ 584775 h 990381"/>
              <a:gd name="connsiteX12" fmla="*/ 0 w 8066725"/>
              <a:gd name="connsiteY12" fmla="*/ 584775 h 990381"/>
              <a:gd name="connsiteX13" fmla="*/ 0 w 8066725"/>
              <a:gd name="connsiteY13" fmla="*/ 487313 h 990381"/>
              <a:gd name="connsiteX14" fmla="*/ 0 w 8066725"/>
              <a:gd name="connsiteY14" fmla="*/ 341119 h 990381"/>
              <a:gd name="connsiteX15" fmla="*/ 0 w 8066725"/>
              <a:gd name="connsiteY15" fmla="*/ 341119 h 990381"/>
              <a:gd name="connsiteX16" fmla="*/ 0 w 8066725"/>
              <a:gd name="connsiteY16" fmla="*/ 0 h 990381"/>
              <a:gd name="connsiteX0" fmla="*/ 0 w 8066725"/>
              <a:gd name="connsiteY0" fmla="*/ 0 h 990381"/>
              <a:gd name="connsiteX1" fmla="*/ 1344454 w 8066725"/>
              <a:gd name="connsiteY1" fmla="*/ 0 h 990381"/>
              <a:gd name="connsiteX2" fmla="*/ 1344454 w 8066725"/>
              <a:gd name="connsiteY2" fmla="*/ 0 h 990381"/>
              <a:gd name="connsiteX3" fmla="*/ 3361135 w 8066725"/>
              <a:gd name="connsiteY3" fmla="*/ 0 h 990381"/>
              <a:gd name="connsiteX4" fmla="*/ 8066725 w 8066725"/>
              <a:gd name="connsiteY4" fmla="*/ 0 h 990381"/>
              <a:gd name="connsiteX5" fmla="*/ 8066725 w 8066725"/>
              <a:gd name="connsiteY5" fmla="*/ 341119 h 990381"/>
              <a:gd name="connsiteX6" fmla="*/ 8066725 w 8066725"/>
              <a:gd name="connsiteY6" fmla="*/ 341119 h 990381"/>
              <a:gd name="connsiteX7" fmla="*/ 8066725 w 8066725"/>
              <a:gd name="connsiteY7" fmla="*/ 487313 h 990381"/>
              <a:gd name="connsiteX8" fmla="*/ 8066725 w 8066725"/>
              <a:gd name="connsiteY8" fmla="*/ 584775 h 990381"/>
              <a:gd name="connsiteX9" fmla="*/ 3361135 w 8066725"/>
              <a:gd name="connsiteY9" fmla="*/ 584775 h 990381"/>
              <a:gd name="connsiteX10" fmla="*/ 2726895 w 8066725"/>
              <a:gd name="connsiteY10" fmla="*/ 990381 h 990381"/>
              <a:gd name="connsiteX11" fmla="*/ 2660636 w 8066725"/>
              <a:gd name="connsiteY11" fmla="*/ 612484 h 990381"/>
              <a:gd name="connsiteX12" fmla="*/ 0 w 8066725"/>
              <a:gd name="connsiteY12" fmla="*/ 584775 h 990381"/>
              <a:gd name="connsiteX13" fmla="*/ 0 w 8066725"/>
              <a:gd name="connsiteY13" fmla="*/ 487313 h 990381"/>
              <a:gd name="connsiteX14" fmla="*/ 0 w 8066725"/>
              <a:gd name="connsiteY14" fmla="*/ 341119 h 990381"/>
              <a:gd name="connsiteX15" fmla="*/ 0 w 8066725"/>
              <a:gd name="connsiteY15" fmla="*/ 341119 h 990381"/>
              <a:gd name="connsiteX16" fmla="*/ 0 w 8066725"/>
              <a:gd name="connsiteY16" fmla="*/ 0 h 990381"/>
              <a:gd name="connsiteX0" fmla="*/ 0 w 8066725"/>
              <a:gd name="connsiteY0" fmla="*/ 0 h 990381"/>
              <a:gd name="connsiteX1" fmla="*/ 1344454 w 8066725"/>
              <a:gd name="connsiteY1" fmla="*/ 0 h 990381"/>
              <a:gd name="connsiteX2" fmla="*/ 1344454 w 8066725"/>
              <a:gd name="connsiteY2" fmla="*/ 0 h 990381"/>
              <a:gd name="connsiteX3" fmla="*/ 3361135 w 8066725"/>
              <a:gd name="connsiteY3" fmla="*/ 0 h 990381"/>
              <a:gd name="connsiteX4" fmla="*/ 8066725 w 8066725"/>
              <a:gd name="connsiteY4" fmla="*/ 0 h 990381"/>
              <a:gd name="connsiteX5" fmla="*/ 8066725 w 8066725"/>
              <a:gd name="connsiteY5" fmla="*/ 341119 h 990381"/>
              <a:gd name="connsiteX6" fmla="*/ 8066725 w 8066725"/>
              <a:gd name="connsiteY6" fmla="*/ 341119 h 990381"/>
              <a:gd name="connsiteX7" fmla="*/ 8066725 w 8066725"/>
              <a:gd name="connsiteY7" fmla="*/ 487313 h 990381"/>
              <a:gd name="connsiteX8" fmla="*/ 8066725 w 8066725"/>
              <a:gd name="connsiteY8" fmla="*/ 584775 h 990381"/>
              <a:gd name="connsiteX9" fmla="*/ 2903935 w 8066725"/>
              <a:gd name="connsiteY9" fmla="*/ 612484 h 990381"/>
              <a:gd name="connsiteX10" fmla="*/ 2726895 w 8066725"/>
              <a:gd name="connsiteY10" fmla="*/ 990381 h 990381"/>
              <a:gd name="connsiteX11" fmla="*/ 2660636 w 8066725"/>
              <a:gd name="connsiteY11" fmla="*/ 612484 h 990381"/>
              <a:gd name="connsiteX12" fmla="*/ 0 w 8066725"/>
              <a:gd name="connsiteY12" fmla="*/ 584775 h 990381"/>
              <a:gd name="connsiteX13" fmla="*/ 0 w 8066725"/>
              <a:gd name="connsiteY13" fmla="*/ 487313 h 990381"/>
              <a:gd name="connsiteX14" fmla="*/ 0 w 8066725"/>
              <a:gd name="connsiteY14" fmla="*/ 341119 h 990381"/>
              <a:gd name="connsiteX15" fmla="*/ 0 w 8066725"/>
              <a:gd name="connsiteY15" fmla="*/ 341119 h 990381"/>
              <a:gd name="connsiteX16" fmla="*/ 0 w 8066725"/>
              <a:gd name="connsiteY16" fmla="*/ 0 h 9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66725" h="990381">
                <a:moveTo>
                  <a:pt x="0" y="0"/>
                </a:moveTo>
                <a:lnTo>
                  <a:pt x="1344454" y="0"/>
                </a:lnTo>
                <a:lnTo>
                  <a:pt x="1344454" y="0"/>
                </a:lnTo>
                <a:lnTo>
                  <a:pt x="3361135" y="0"/>
                </a:lnTo>
                <a:lnTo>
                  <a:pt x="8066725" y="0"/>
                </a:lnTo>
                <a:lnTo>
                  <a:pt x="8066725" y="341119"/>
                </a:lnTo>
                <a:lnTo>
                  <a:pt x="8066725" y="341119"/>
                </a:lnTo>
                <a:lnTo>
                  <a:pt x="8066725" y="487313"/>
                </a:lnTo>
                <a:lnTo>
                  <a:pt x="8066725" y="584775"/>
                </a:lnTo>
                <a:lnTo>
                  <a:pt x="2903935" y="612484"/>
                </a:lnTo>
                <a:lnTo>
                  <a:pt x="2726895" y="990381"/>
                </a:lnTo>
                <a:lnTo>
                  <a:pt x="2660636" y="612484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 দেখছ ? পাশের জনের সাথে আলোচনা করে বল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IN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564621" y="5612182"/>
            <a:ext cx="764258" cy="928255"/>
          </a:xfrm>
          <a:custGeom>
            <a:avLst/>
            <a:gdLst>
              <a:gd name="connsiteX0" fmla="*/ 236601 w 764258"/>
              <a:gd name="connsiteY0" fmla="*/ 762000 h 928255"/>
              <a:gd name="connsiteX1" fmla="*/ 153474 w 764258"/>
              <a:gd name="connsiteY1" fmla="*/ 748145 h 928255"/>
              <a:gd name="connsiteX2" fmla="*/ 98056 w 764258"/>
              <a:gd name="connsiteY2" fmla="*/ 665018 h 928255"/>
              <a:gd name="connsiteX3" fmla="*/ 70347 w 764258"/>
              <a:gd name="connsiteY3" fmla="*/ 623455 h 928255"/>
              <a:gd name="connsiteX4" fmla="*/ 42637 w 764258"/>
              <a:gd name="connsiteY4" fmla="*/ 581891 h 928255"/>
              <a:gd name="connsiteX5" fmla="*/ 14928 w 764258"/>
              <a:gd name="connsiteY5" fmla="*/ 526473 h 928255"/>
              <a:gd name="connsiteX6" fmla="*/ 28783 w 764258"/>
              <a:gd name="connsiteY6" fmla="*/ 318655 h 928255"/>
              <a:gd name="connsiteX7" fmla="*/ 70347 w 764258"/>
              <a:gd name="connsiteY7" fmla="*/ 304800 h 928255"/>
              <a:gd name="connsiteX8" fmla="*/ 111910 w 764258"/>
              <a:gd name="connsiteY8" fmla="*/ 346364 h 928255"/>
              <a:gd name="connsiteX9" fmla="*/ 167328 w 764258"/>
              <a:gd name="connsiteY9" fmla="*/ 443345 h 928255"/>
              <a:gd name="connsiteX10" fmla="*/ 195037 w 764258"/>
              <a:gd name="connsiteY10" fmla="*/ 775855 h 928255"/>
              <a:gd name="connsiteX11" fmla="*/ 222747 w 764258"/>
              <a:gd name="connsiteY11" fmla="*/ 928255 h 928255"/>
              <a:gd name="connsiteX12" fmla="*/ 250456 w 764258"/>
              <a:gd name="connsiteY12" fmla="*/ 845127 h 928255"/>
              <a:gd name="connsiteX13" fmla="*/ 264310 w 764258"/>
              <a:gd name="connsiteY13" fmla="*/ 762000 h 928255"/>
              <a:gd name="connsiteX14" fmla="*/ 305874 w 764258"/>
              <a:gd name="connsiteY14" fmla="*/ 429491 h 928255"/>
              <a:gd name="connsiteX15" fmla="*/ 333583 w 764258"/>
              <a:gd name="connsiteY15" fmla="*/ 332509 h 928255"/>
              <a:gd name="connsiteX16" fmla="*/ 361292 w 764258"/>
              <a:gd name="connsiteY16" fmla="*/ 277091 h 928255"/>
              <a:gd name="connsiteX17" fmla="*/ 402856 w 764258"/>
              <a:gd name="connsiteY17" fmla="*/ 152400 h 928255"/>
              <a:gd name="connsiteX18" fmla="*/ 416710 w 764258"/>
              <a:gd name="connsiteY18" fmla="*/ 110836 h 928255"/>
              <a:gd name="connsiteX19" fmla="*/ 444419 w 764258"/>
              <a:gd name="connsiteY19" fmla="*/ 55418 h 928255"/>
              <a:gd name="connsiteX20" fmla="*/ 472128 w 764258"/>
              <a:gd name="connsiteY20" fmla="*/ 13855 h 928255"/>
              <a:gd name="connsiteX21" fmla="*/ 513692 w 764258"/>
              <a:gd name="connsiteY21" fmla="*/ 0 h 928255"/>
              <a:gd name="connsiteX22" fmla="*/ 569110 w 764258"/>
              <a:gd name="connsiteY22" fmla="*/ 13855 h 928255"/>
              <a:gd name="connsiteX23" fmla="*/ 582965 w 764258"/>
              <a:gd name="connsiteY23" fmla="*/ 55418 h 928255"/>
              <a:gd name="connsiteX24" fmla="*/ 555256 w 764258"/>
              <a:gd name="connsiteY24" fmla="*/ 277091 h 928255"/>
              <a:gd name="connsiteX25" fmla="*/ 541401 w 764258"/>
              <a:gd name="connsiteY25" fmla="*/ 318655 h 928255"/>
              <a:gd name="connsiteX26" fmla="*/ 513692 w 764258"/>
              <a:gd name="connsiteY26" fmla="*/ 360218 h 928255"/>
              <a:gd name="connsiteX27" fmla="*/ 485983 w 764258"/>
              <a:gd name="connsiteY27" fmla="*/ 471055 h 928255"/>
              <a:gd name="connsiteX28" fmla="*/ 458274 w 764258"/>
              <a:gd name="connsiteY28" fmla="*/ 526473 h 928255"/>
              <a:gd name="connsiteX29" fmla="*/ 416710 w 764258"/>
              <a:gd name="connsiteY29" fmla="*/ 609600 h 928255"/>
              <a:gd name="connsiteX30" fmla="*/ 402856 w 764258"/>
              <a:gd name="connsiteY30" fmla="*/ 665018 h 928255"/>
              <a:gd name="connsiteX31" fmla="*/ 361292 w 764258"/>
              <a:gd name="connsiteY31" fmla="*/ 789709 h 928255"/>
              <a:gd name="connsiteX32" fmla="*/ 333583 w 764258"/>
              <a:gd name="connsiteY32" fmla="*/ 886691 h 928255"/>
              <a:gd name="connsiteX33" fmla="*/ 347437 w 764258"/>
              <a:gd name="connsiteY33" fmla="*/ 845127 h 928255"/>
              <a:gd name="connsiteX34" fmla="*/ 375147 w 764258"/>
              <a:gd name="connsiteY34" fmla="*/ 789709 h 928255"/>
              <a:gd name="connsiteX35" fmla="*/ 389001 w 764258"/>
              <a:gd name="connsiteY35" fmla="*/ 748145 h 928255"/>
              <a:gd name="connsiteX36" fmla="*/ 444419 w 764258"/>
              <a:gd name="connsiteY36" fmla="*/ 665018 h 928255"/>
              <a:gd name="connsiteX37" fmla="*/ 485983 w 764258"/>
              <a:gd name="connsiteY37" fmla="*/ 595745 h 928255"/>
              <a:gd name="connsiteX38" fmla="*/ 541401 w 764258"/>
              <a:gd name="connsiteY38" fmla="*/ 498764 h 928255"/>
              <a:gd name="connsiteX39" fmla="*/ 582965 w 764258"/>
              <a:gd name="connsiteY39" fmla="*/ 457200 h 928255"/>
              <a:gd name="connsiteX40" fmla="*/ 610674 w 764258"/>
              <a:gd name="connsiteY40" fmla="*/ 401782 h 928255"/>
              <a:gd name="connsiteX41" fmla="*/ 652237 w 764258"/>
              <a:gd name="connsiteY41" fmla="*/ 387927 h 928255"/>
              <a:gd name="connsiteX42" fmla="*/ 693801 w 764258"/>
              <a:gd name="connsiteY42" fmla="*/ 360218 h 928255"/>
              <a:gd name="connsiteX43" fmla="*/ 749219 w 764258"/>
              <a:gd name="connsiteY43" fmla="*/ 387927 h 928255"/>
              <a:gd name="connsiteX44" fmla="*/ 693801 w 764258"/>
              <a:gd name="connsiteY44" fmla="*/ 568036 h 928255"/>
              <a:gd name="connsiteX45" fmla="*/ 624528 w 764258"/>
              <a:gd name="connsiteY45" fmla="*/ 623455 h 928255"/>
              <a:gd name="connsiteX46" fmla="*/ 541401 w 764258"/>
              <a:gd name="connsiteY46" fmla="*/ 692727 h 928255"/>
              <a:gd name="connsiteX47" fmla="*/ 458274 w 764258"/>
              <a:gd name="connsiteY47" fmla="*/ 720436 h 928255"/>
              <a:gd name="connsiteX48" fmla="*/ 416710 w 764258"/>
              <a:gd name="connsiteY48" fmla="*/ 762000 h 928255"/>
              <a:gd name="connsiteX49" fmla="*/ 402856 w 764258"/>
              <a:gd name="connsiteY49" fmla="*/ 858982 h 9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64258" h="928255">
                <a:moveTo>
                  <a:pt x="236601" y="762000"/>
                </a:moveTo>
                <a:cubicBezTo>
                  <a:pt x="208892" y="757382"/>
                  <a:pt x="176487" y="764254"/>
                  <a:pt x="153474" y="748145"/>
                </a:cubicBezTo>
                <a:cubicBezTo>
                  <a:pt x="126192" y="729047"/>
                  <a:pt x="116529" y="692727"/>
                  <a:pt x="98056" y="665018"/>
                </a:cubicBezTo>
                <a:lnTo>
                  <a:pt x="70347" y="623455"/>
                </a:lnTo>
                <a:cubicBezTo>
                  <a:pt x="61110" y="609600"/>
                  <a:pt x="50084" y="596784"/>
                  <a:pt x="42637" y="581891"/>
                </a:cubicBezTo>
                <a:lnTo>
                  <a:pt x="14928" y="526473"/>
                </a:lnTo>
                <a:cubicBezTo>
                  <a:pt x="1044" y="443165"/>
                  <a:pt x="-15583" y="407386"/>
                  <a:pt x="28783" y="318655"/>
                </a:cubicBezTo>
                <a:cubicBezTo>
                  <a:pt x="35314" y="305593"/>
                  <a:pt x="56492" y="309418"/>
                  <a:pt x="70347" y="304800"/>
                </a:cubicBezTo>
                <a:cubicBezTo>
                  <a:pt x="84201" y="318655"/>
                  <a:pt x="99367" y="331312"/>
                  <a:pt x="111910" y="346364"/>
                </a:cubicBezTo>
                <a:cubicBezTo>
                  <a:pt x="136389" y="375740"/>
                  <a:pt x="150388" y="409465"/>
                  <a:pt x="167328" y="443345"/>
                </a:cubicBezTo>
                <a:cubicBezTo>
                  <a:pt x="200310" y="674212"/>
                  <a:pt x="159988" y="372790"/>
                  <a:pt x="195037" y="775855"/>
                </a:cubicBezTo>
                <a:cubicBezTo>
                  <a:pt x="197764" y="807214"/>
                  <a:pt x="215957" y="894304"/>
                  <a:pt x="222747" y="928255"/>
                </a:cubicBezTo>
                <a:cubicBezTo>
                  <a:pt x="231983" y="900546"/>
                  <a:pt x="245654" y="873938"/>
                  <a:pt x="250456" y="845127"/>
                </a:cubicBezTo>
                <a:cubicBezTo>
                  <a:pt x="255074" y="817418"/>
                  <a:pt x="260597" y="789845"/>
                  <a:pt x="264310" y="762000"/>
                </a:cubicBezTo>
                <a:cubicBezTo>
                  <a:pt x="279073" y="651281"/>
                  <a:pt x="278784" y="537855"/>
                  <a:pt x="305874" y="429491"/>
                </a:cubicBezTo>
                <a:cubicBezTo>
                  <a:pt x="312906" y="401363"/>
                  <a:pt x="321656" y="360339"/>
                  <a:pt x="333583" y="332509"/>
                </a:cubicBezTo>
                <a:cubicBezTo>
                  <a:pt x="341719" y="313526"/>
                  <a:pt x="353878" y="296367"/>
                  <a:pt x="361292" y="277091"/>
                </a:cubicBezTo>
                <a:cubicBezTo>
                  <a:pt x="377020" y="236199"/>
                  <a:pt x="389002" y="193964"/>
                  <a:pt x="402856" y="152400"/>
                </a:cubicBezTo>
                <a:cubicBezTo>
                  <a:pt x="407474" y="138545"/>
                  <a:pt x="410179" y="123898"/>
                  <a:pt x="416710" y="110836"/>
                </a:cubicBezTo>
                <a:cubicBezTo>
                  <a:pt x="425946" y="92363"/>
                  <a:pt x="434172" y="73350"/>
                  <a:pt x="444419" y="55418"/>
                </a:cubicBezTo>
                <a:cubicBezTo>
                  <a:pt x="452680" y="40961"/>
                  <a:pt x="459126" y="24257"/>
                  <a:pt x="472128" y="13855"/>
                </a:cubicBezTo>
                <a:cubicBezTo>
                  <a:pt x="483532" y="4732"/>
                  <a:pt x="499837" y="4618"/>
                  <a:pt x="513692" y="0"/>
                </a:cubicBezTo>
                <a:cubicBezTo>
                  <a:pt x="532165" y="4618"/>
                  <a:pt x="554241" y="1960"/>
                  <a:pt x="569110" y="13855"/>
                </a:cubicBezTo>
                <a:cubicBezTo>
                  <a:pt x="580514" y="22978"/>
                  <a:pt x="583733" y="40834"/>
                  <a:pt x="582965" y="55418"/>
                </a:cubicBezTo>
                <a:cubicBezTo>
                  <a:pt x="579051" y="129781"/>
                  <a:pt x="566870" y="203536"/>
                  <a:pt x="555256" y="277091"/>
                </a:cubicBezTo>
                <a:cubicBezTo>
                  <a:pt x="552978" y="291516"/>
                  <a:pt x="547932" y="305593"/>
                  <a:pt x="541401" y="318655"/>
                </a:cubicBezTo>
                <a:cubicBezTo>
                  <a:pt x="533954" y="333548"/>
                  <a:pt x="522928" y="346364"/>
                  <a:pt x="513692" y="360218"/>
                </a:cubicBezTo>
                <a:cubicBezTo>
                  <a:pt x="505561" y="400871"/>
                  <a:pt x="501957" y="433782"/>
                  <a:pt x="485983" y="471055"/>
                </a:cubicBezTo>
                <a:cubicBezTo>
                  <a:pt x="477847" y="490038"/>
                  <a:pt x="466410" y="507490"/>
                  <a:pt x="458274" y="526473"/>
                </a:cubicBezTo>
                <a:cubicBezTo>
                  <a:pt x="423858" y="606776"/>
                  <a:pt x="469959" y="529725"/>
                  <a:pt x="416710" y="609600"/>
                </a:cubicBezTo>
                <a:cubicBezTo>
                  <a:pt x="412092" y="628073"/>
                  <a:pt x="408327" y="646780"/>
                  <a:pt x="402856" y="665018"/>
                </a:cubicBezTo>
                <a:cubicBezTo>
                  <a:pt x="402849" y="665041"/>
                  <a:pt x="368223" y="768916"/>
                  <a:pt x="361292" y="789709"/>
                </a:cubicBezTo>
                <a:cubicBezTo>
                  <a:pt x="354758" y="809311"/>
                  <a:pt x="333583" y="869291"/>
                  <a:pt x="333583" y="886691"/>
                </a:cubicBezTo>
                <a:cubicBezTo>
                  <a:pt x="333583" y="901295"/>
                  <a:pt x="341684" y="858550"/>
                  <a:pt x="347437" y="845127"/>
                </a:cubicBezTo>
                <a:cubicBezTo>
                  <a:pt x="355573" y="826144"/>
                  <a:pt x="367011" y="808692"/>
                  <a:pt x="375147" y="789709"/>
                </a:cubicBezTo>
                <a:cubicBezTo>
                  <a:pt x="380900" y="776286"/>
                  <a:pt x="381909" y="760911"/>
                  <a:pt x="389001" y="748145"/>
                </a:cubicBezTo>
                <a:cubicBezTo>
                  <a:pt x="405174" y="719034"/>
                  <a:pt x="427285" y="693574"/>
                  <a:pt x="444419" y="665018"/>
                </a:cubicBezTo>
                <a:cubicBezTo>
                  <a:pt x="458274" y="641927"/>
                  <a:pt x="472905" y="619285"/>
                  <a:pt x="485983" y="595745"/>
                </a:cubicBezTo>
                <a:cubicBezTo>
                  <a:pt x="508569" y="555091"/>
                  <a:pt x="512370" y="533601"/>
                  <a:pt x="541401" y="498764"/>
                </a:cubicBezTo>
                <a:cubicBezTo>
                  <a:pt x="553944" y="483712"/>
                  <a:pt x="571577" y="473144"/>
                  <a:pt x="582965" y="457200"/>
                </a:cubicBezTo>
                <a:cubicBezTo>
                  <a:pt x="594969" y="440394"/>
                  <a:pt x="596070" y="416386"/>
                  <a:pt x="610674" y="401782"/>
                </a:cubicBezTo>
                <a:cubicBezTo>
                  <a:pt x="621000" y="391455"/>
                  <a:pt x="639175" y="394458"/>
                  <a:pt x="652237" y="387927"/>
                </a:cubicBezTo>
                <a:cubicBezTo>
                  <a:pt x="667130" y="380480"/>
                  <a:pt x="679946" y="369454"/>
                  <a:pt x="693801" y="360218"/>
                </a:cubicBezTo>
                <a:cubicBezTo>
                  <a:pt x="712274" y="369454"/>
                  <a:pt x="744575" y="367803"/>
                  <a:pt x="749219" y="387927"/>
                </a:cubicBezTo>
                <a:cubicBezTo>
                  <a:pt x="780968" y="525503"/>
                  <a:pt x="762429" y="522284"/>
                  <a:pt x="693801" y="568036"/>
                </a:cubicBezTo>
                <a:cubicBezTo>
                  <a:pt x="631832" y="660991"/>
                  <a:pt x="704832" y="569919"/>
                  <a:pt x="624528" y="623455"/>
                </a:cubicBezTo>
                <a:cubicBezTo>
                  <a:pt x="559273" y="666958"/>
                  <a:pt x="609396" y="662507"/>
                  <a:pt x="541401" y="692727"/>
                </a:cubicBezTo>
                <a:cubicBezTo>
                  <a:pt x="514711" y="704589"/>
                  <a:pt x="458274" y="720436"/>
                  <a:pt x="458274" y="720436"/>
                </a:cubicBezTo>
                <a:cubicBezTo>
                  <a:pt x="444419" y="734291"/>
                  <a:pt x="427578" y="745697"/>
                  <a:pt x="416710" y="762000"/>
                </a:cubicBezTo>
                <a:cubicBezTo>
                  <a:pt x="397015" y="791543"/>
                  <a:pt x="402856" y="826332"/>
                  <a:pt x="402856" y="858982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Flowchart: Manual Operation 14"/>
          <p:cNvSpPr/>
          <p:nvPr/>
        </p:nvSpPr>
        <p:spPr>
          <a:xfrm rot="19193713" flipV="1">
            <a:off x="746852" y="1609889"/>
            <a:ext cx="914400" cy="727364"/>
          </a:xfrm>
          <a:prstGeom prst="flowChartManualOperation">
            <a:avLst/>
          </a:prstGeom>
          <a:solidFill>
            <a:srgbClr val="F8F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un 15"/>
          <p:cNvSpPr/>
          <p:nvPr/>
        </p:nvSpPr>
        <p:spPr>
          <a:xfrm>
            <a:off x="240722" y="464917"/>
            <a:ext cx="1143000" cy="1060523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99548" y="3886200"/>
            <a:ext cx="8096852" cy="2237685"/>
            <a:chOff x="1199548" y="4253344"/>
            <a:chExt cx="8096852" cy="2237685"/>
          </a:xfrm>
        </p:grpSpPr>
        <p:grpSp>
          <p:nvGrpSpPr>
            <p:cNvPr id="18" name="Group 17"/>
            <p:cNvGrpSpPr/>
            <p:nvPr/>
          </p:nvGrpSpPr>
          <p:grpSpPr>
            <a:xfrm>
              <a:off x="1199548" y="4253344"/>
              <a:ext cx="8096852" cy="2182155"/>
              <a:chOff x="1199548" y="4253344"/>
              <a:chExt cx="8096852" cy="2182155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286000" y="5181600"/>
                <a:ext cx="7010400" cy="1143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667000" y="5257800"/>
                <a:ext cx="6246069" cy="990600"/>
              </a:xfrm>
              <a:prstGeom prst="line">
                <a:avLst/>
              </a:prstGeom>
              <a:ln w="92075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Freeform 21"/>
              <p:cNvSpPr/>
              <p:nvPr/>
            </p:nvSpPr>
            <p:spPr>
              <a:xfrm>
                <a:off x="6985025" y="48698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7696200" y="495992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8304671" y="511232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6481667" y="47936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3475156" y="439188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891611" y="42533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rot="19929974">
                <a:off x="1199548" y="491839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 rot="21062706">
                <a:off x="1650835" y="518710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2301060" y="511925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4342271" y="518710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3738993" y="517484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3093027" y="509864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5620352" y="47174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4872469" y="4495795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4925021" y="5200960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6525565" y="55072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5686944" y="533399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Freeform 18"/>
            <p:cNvSpPr/>
            <p:nvPr/>
          </p:nvSpPr>
          <p:spPr>
            <a:xfrm>
              <a:off x="7135169" y="5562774"/>
              <a:ext cx="764258" cy="928255"/>
            </a:xfrm>
            <a:custGeom>
              <a:avLst/>
              <a:gdLst>
                <a:gd name="connsiteX0" fmla="*/ 236601 w 764258"/>
                <a:gd name="connsiteY0" fmla="*/ 762000 h 928255"/>
                <a:gd name="connsiteX1" fmla="*/ 153474 w 764258"/>
                <a:gd name="connsiteY1" fmla="*/ 748145 h 928255"/>
                <a:gd name="connsiteX2" fmla="*/ 98056 w 764258"/>
                <a:gd name="connsiteY2" fmla="*/ 665018 h 928255"/>
                <a:gd name="connsiteX3" fmla="*/ 70347 w 764258"/>
                <a:gd name="connsiteY3" fmla="*/ 623455 h 928255"/>
                <a:gd name="connsiteX4" fmla="*/ 42637 w 764258"/>
                <a:gd name="connsiteY4" fmla="*/ 581891 h 928255"/>
                <a:gd name="connsiteX5" fmla="*/ 14928 w 764258"/>
                <a:gd name="connsiteY5" fmla="*/ 526473 h 928255"/>
                <a:gd name="connsiteX6" fmla="*/ 28783 w 764258"/>
                <a:gd name="connsiteY6" fmla="*/ 318655 h 928255"/>
                <a:gd name="connsiteX7" fmla="*/ 70347 w 764258"/>
                <a:gd name="connsiteY7" fmla="*/ 304800 h 928255"/>
                <a:gd name="connsiteX8" fmla="*/ 111910 w 764258"/>
                <a:gd name="connsiteY8" fmla="*/ 346364 h 928255"/>
                <a:gd name="connsiteX9" fmla="*/ 167328 w 764258"/>
                <a:gd name="connsiteY9" fmla="*/ 443345 h 928255"/>
                <a:gd name="connsiteX10" fmla="*/ 195037 w 764258"/>
                <a:gd name="connsiteY10" fmla="*/ 775855 h 928255"/>
                <a:gd name="connsiteX11" fmla="*/ 222747 w 764258"/>
                <a:gd name="connsiteY11" fmla="*/ 928255 h 928255"/>
                <a:gd name="connsiteX12" fmla="*/ 250456 w 764258"/>
                <a:gd name="connsiteY12" fmla="*/ 845127 h 928255"/>
                <a:gd name="connsiteX13" fmla="*/ 264310 w 764258"/>
                <a:gd name="connsiteY13" fmla="*/ 762000 h 928255"/>
                <a:gd name="connsiteX14" fmla="*/ 305874 w 764258"/>
                <a:gd name="connsiteY14" fmla="*/ 429491 h 928255"/>
                <a:gd name="connsiteX15" fmla="*/ 333583 w 764258"/>
                <a:gd name="connsiteY15" fmla="*/ 332509 h 928255"/>
                <a:gd name="connsiteX16" fmla="*/ 361292 w 764258"/>
                <a:gd name="connsiteY16" fmla="*/ 277091 h 928255"/>
                <a:gd name="connsiteX17" fmla="*/ 402856 w 764258"/>
                <a:gd name="connsiteY17" fmla="*/ 152400 h 928255"/>
                <a:gd name="connsiteX18" fmla="*/ 416710 w 764258"/>
                <a:gd name="connsiteY18" fmla="*/ 110836 h 928255"/>
                <a:gd name="connsiteX19" fmla="*/ 444419 w 764258"/>
                <a:gd name="connsiteY19" fmla="*/ 55418 h 928255"/>
                <a:gd name="connsiteX20" fmla="*/ 472128 w 764258"/>
                <a:gd name="connsiteY20" fmla="*/ 13855 h 928255"/>
                <a:gd name="connsiteX21" fmla="*/ 513692 w 764258"/>
                <a:gd name="connsiteY21" fmla="*/ 0 h 928255"/>
                <a:gd name="connsiteX22" fmla="*/ 569110 w 764258"/>
                <a:gd name="connsiteY22" fmla="*/ 13855 h 928255"/>
                <a:gd name="connsiteX23" fmla="*/ 582965 w 764258"/>
                <a:gd name="connsiteY23" fmla="*/ 55418 h 928255"/>
                <a:gd name="connsiteX24" fmla="*/ 555256 w 764258"/>
                <a:gd name="connsiteY24" fmla="*/ 277091 h 928255"/>
                <a:gd name="connsiteX25" fmla="*/ 541401 w 764258"/>
                <a:gd name="connsiteY25" fmla="*/ 318655 h 928255"/>
                <a:gd name="connsiteX26" fmla="*/ 513692 w 764258"/>
                <a:gd name="connsiteY26" fmla="*/ 360218 h 928255"/>
                <a:gd name="connsiteX27" fmla="*/ 485983 w 764258"/>
                <a:gd name="connsiteY27" fmla="*/ 471055 h 928255"/>
                <a:gd name="connsiteX28" fmla="*/ 458274 w 764258"/>
                <a:gd name="connsiteY28" fmla="*/ 526473 h 928255"/>
                <a:gd name="connsiteX29" fmla="*/ 416710 w 764258"/>
                <a:gd name="connsiteY29" fmla="*/ 609600 h 928255"/>
                <a:gd name="connsiteX30" fmla="*/ 402856 w 764258"/>
                <a:gd name="connsiteY30" fmla="*/ 665018 h 928255"/>
                <a:gd name="connsiteX31" fmla="*/ 361292 w 764258"/>
                <a:gd name="connsiteY31" fmla="*/ 789709 h 928255"/>
                <a:gd name="connsiteX32" fmla="*/ 333583 w 764258"/>
                <a:gd name="connsiteY32" fmla="*/ 886691 h 928255"/>
                <a:gd name="connsiteX33" fmla="*/ 347437 w 764258"/>
                <a:gd name="connsiteY33" fmla="*/ 845127 h 928255"/>
                <a:gd name="connsiteX34" fmla="*/ 375147 w 764258"/>
                <a:gd name="connsiteY34" fmla="*/ 789709 h 928255"/>
                <a:gd name="connsiteX35" fmla="*/ 389001 w 764258"/>
                <a:gd name="connsiteY35" fmla="*/ 748145 h 928255"/>
                <a:gd name="connsiteX36" fmla="*/ 444419 w 764258"/>
                <a:gd name="connsiteY36" fmla="*/ 665018 h 928255"/>
                <a:gd name="connsiteX37" fmla="*/ 485983 w 764258"/>
                <a:gd name="connsiteY37" fmla="*/ 595745 h 928255"/>
                <a:gd name="connsiteX38" fmla="*/ 541401 w 764258"/>
                <a:gd name="connsiteY38" fmla="*/ 498764 h 928255"/>
                <a:gd name="connsiteX39" fmla="*/ 582965 w 764258"/>
                <a:gd name="connsiteY39" fmla="*/ 457200 h 928255"/>
                <a:gd name="connsiteX40" fmla="*/ 610674 w 764258"/>
                <a:gd name="connsiteY40" fmla="*/ 401782 h 928255"/>
                <a:gd name="connsiteX41" fmla="*/ 652237 w 764258"/>
                <a:gd name="connsiteY41" fmla="*/ 387927 h 928255"/>
                <a:gd name="connsiteX42" fmla="*/ 693801 w 764258"/>
                <a:gd name="connsiteY42" fmla="*/ 360218 h 928255"/>
                <a:gd name="connsiteX43" fmla="*/ 749219 w 764258"/>
                <a:gd name="connsiteY43" fmla="*/ 387927 h 928255"/>
                <a:gd name="connsiteX44" fmla="*/ 693801 w 764258"/>
                <a:gd name="connsiteY44" fmla="*/ 568036 h 928255"/>
                <a:gd name="connsiteX45" fmla="*/ 624528 w 764258"/>
                <a:gd name="connsiteY45" fmla="*/ 623455 h 928255"/>
                <a:gd name="connsiteX46" fmla="*/ 541401 w 764258"/>
                <a:gd name="connsiteY46" fmla="*/ 692727 h 928255"/>
                <a:gd name="connsiteX47" fmla="*/ 458274 w 764258"/>
                <a:gd name="connsiteY47" fmla="*/ 720436 h 928255"/>
                <a:gd name="connsiteX48" fmla="*/ 416710 w 764258"/>
                <a:gd name="connsiteY48" fmla="*/ 762000 h 928255"/>
                <a:gd name="connsiteX49" fmla="*/ 402856 w 764258"/>
                <a:gd name="connsiteY49" fmla="*/ 858982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64258" h="928255">
                  <a:moveTo>
                    <a:pt x="236601" y="762000"/>
                  </a:moveTo>
                  <a:cubicBezTo>
                    <a:pt x="208892" y="757382"/>
                    <a:pt x="176487" y="764254"/>
                    <a:pt x="153474" y="748145"/>
                  </a:cubicBezTo>
                  <a:cubicBezTo>
                    <a:pt x="126192" y="729047"/>
                    <a:pt x="116529" y="692727"/>
                    <a:pt x="98056" y="665018"/>
                  </a:cubicBezTo>
                  <a:lnTo>
                    <a:pt x="70347" y="623455"/>
                  </a:lnTo>
                  <a:cubicBezTo>
                    <a:pt x="61110" y="609600"/>
                    <a:pt x="50084" y="596784"/>
                    <a:pt x="42637" y="581891"/>
                  </a:cubicBezTo>
                  <a:lnTo>
                    <a:pt x="14928" y="526473"/>
                  </a:lnTo>
                  <a:cubicBezTo>
                    <a:pt x="1044" y="443165"/>
                    <a:pt x="-15583" y="407386"/>
                    <a:pt x="28783" y="318655"/>
                  </a:cubicBezTo>
                  <a:cubicBezTo>
                    <a:pt x="35314" y="305593"/>
                    <a:pt x="56492" y="309418"/>
                    <a:pt x="70347" y="304800"/>
                  </a:cubicBezTo>
                  <a:cubicBezTo>
                    <a:pt x="84201" y="318655"/>
                    <a:pt x="99367" y="331312"/>
                    <a:pt x="111910" y="346364"/>
                  </a:cubicBezTo>
                  <a:cubicBezTo>
                    <a:pt x="136389" y="375740"/>
                    <a:pt x="150388" y="409465"/>
                    <a:pt x="167328" y="443345"/>
                  </a:cubicBezTo>
                  <a:cubicBezTo>
                    <a:pt x="200310" y="674212"/>
                    <a:pt x="159988" y="372790"/>
                    <a:pt x="195037" y="775855"/>
                  </a:cubicBezTo>
                  <a:cubicBezTo>
                    <a:pt x="197764" y="807214"/>
                    <a:pt x="215957" y="894304"/>
                    <a:pt x="222747" y="928255"/>
                  </a:cubicBezTo>
                  <a:cubicBezTo>
                    <a:pt x="231983" y="900546"/>
                    <a:pt x="245654" y="873938"/>
                    <a:pt x="250456" y="845127"/>
                  </a:cubicBezTo>
                  <a:cubicBezTo>
                    <a:pt x="255074" y="817418"/>
                    <a:pt x="260597" y="789845"/>
                    <a:pt x="264310" y="762000"/>
                  </a:cubicBezTo>
                  <a:cubicBezTo>
                    <a:pt x="279073" y="651281"/>
                    <a:pt x="278784" y="537855"/>
                    <a:pt x="305874" y="429491"/>
                  </a:cubicBezTo>
                  <a:cubicBezTo>
                    <a:pt x="312906" y="401363"/>
                    <a:pt x="321656" y="360339"/>
                    <a:pt x="333583" y="332509"/>
                  </a:cubicBezTo>
                  <a:cubicBezTo>
                    <a:pt x="341719" y="313526"/>
                    <a:pt x="353878" y="296367"/>
                    <a:pt x="361292" y="277091"/>
                  </a:cubicBezTo>
                  <a:cubicBezTo>
                    <a:pt x="377020" y="236199"/>
                    <a:pt x="389002" y="193964"/>
                    <a:pt x="402856" y="152400"/>
                  </a:cubicBezTo>
                  <a:cubicBezTo>
                    <a:pt x="407474" y="138545"/>
                    <a:pt x="410179" y="123898"/>
                    <a:pt x="416710" y="110836"/>
                  </a:cubicBezTo>
                  <a:cubicBezTo>
                    <a:pt x="425946" y="92363"/>
                    <a:pt x="434172" y="73350"/>
                    <a:pt x="444419" y="55418"/>
                  </a:cubicBezTo>
                  <a:cubicBezTo>
                    <a:pt x="452680" y="40961"/>
                    <a:pt x="459126" y="24257"/>
                    <a:pt x="472128" y="13855"/>
                  </a:cubicBezTo>
                  <a:cubicBezTo>
                    <a:pt x="483532" y="4732"/>
                    <a:pt x="499837" y="4618"/>
                    <a:pt x="513692" y="0"/>
                  </a:cubicBezTo>
                  <a:cubicBezTo>
                    <a:pt x="532165" y="4618"/>
                    <a:pt x="554241" y="1960"/>
                    <a:pt x="569110" y="13855"/>
                  </a:cubicBezTo>
                  <a:cubicBezTo>
                    <a:pt x="580514" y="22978"/>
                    <a:pt x="583733" y="40834"/>
                    <a:pt x="582965" y="55418"/>
                  </a:cubicBezTo>
                  <a:cubicBezTo>
                    <a:pt x="579051" y="129781"/>
                    <a:pt x="566870" y="203536"/>
                    <a:pt x="555256" y="277091"/>
                  </a:cubicBezTo>
                  <a:cubicBezTo>
                    <a:pt x="552978" y="291516"/>
                    <a:pt x="547932" y="305593"/>
                    <a:pt x="541401" y="318655"/>
                  </a:cubicBezTo>
                  <a:cubicBezTo>
                    <a:pt x="533954" y="333548"/>
                    <a:pt x="522928" y="346364"/>
                    <a:pt x="513692" y="360218"/>
                  </a:cubicBezTo>
                  <a:cubicBezTo>
                    <a:pt x="505561" y="400871"/>
                    <a:pt x="501957" y="433782"/>
                    <a:pt x="485983" y="471055"/>
                  </a:cubicBezTo>
                  <a:cubicBezTo>
                    <a:pt x="477847" y="490038"/>
                    <a:pt x="466410" y="507490"/>
                    <a:pt x="458274" y="526473"/>
                  </a:cubicBezTo>
                  <a:cubicBezTo>
                    <a:pt x="423858" y="606776"/>
                    <a:pt x="469959" y="529725"/>
                    <a:pt x="416710" y="609600"/>
                  </a:cubicBezTo>
                  <a:cubicBezTo>
                    <a:pt x="412092" y="628073"/>
                    <a:pt x="408327" y="646780"/>
                    <a:pt x="402856" y="665018"/>
                  </a:cubicBezTo>
                  <a:cubicBezTo>
                    <a:pt x="402849" y="665041"/>
                    <a:pt x="368223" y="768916"/>
                    <a:pt x="361292" y="789709"/>
                  </a:cubicBezTo>
                  <a:cubicBezTo>
                    <a:pt x="354758" y="809311"/>
                    <a:pt x="333583" y="869291"/>
                    <a:pt x="333583" y="886691"/>
                  </a:cubicBezTo>
                  <a:cubicBezTo>
                    <a:pt x="333583" y="901295"/>
                    <a:pt x="341684" y="858550"/>
                    <a:pt x="347437" y="845127"/>
                  </a:cubicBezTo>
                  <a:cubicBezTo>
                    <a:pt x="355573" y="826144"/>
                    <a:pt x="367011" y="808692"/>
                    <a:pt x="375147" y="789709"/>
                  </a:cubicBezTo>
                  <a:cubicBezTo>
                    <a:pt x="380900" y="776286"/>
                    <a:pt x="381909" y="760911"/>
                    <a:pt x="389001" y="748145"/>
                  </a:cubicBezTo>
                  <a:cubicBezTo>
                    <a:pt x="405174" y="719034"/>
                    <a:pt x="427285" y="693574"/>
                    <a:pt x="444419" y="665018"/>
                  </a:cubicBezTo>
                  <a:cubicBezTo>
                    <a:pt x="458274" y="641927"/>
                    <a:pt x="472905" y="619285"/>
                    <a:pt x="485983" y="595745"/>
                  </a:cubicBezTo>
                  <a:cubicBezTo>
                    <a:pt x="508569" y="555091"/>
                    <a:pt x="512370" y="533601"/>
                    <a:pt x="541401" y="498764"/>
                  </a:cubicBezTo>
                  <a:cubicBezTo>
                    <a:pt x="553944" y="483712"/>
                    <a:pt x="571577" y="473144"/>
                    <a:pt x="582965" y="457200"/>
                  </a:cubicBezTo>
                  <a:cubicBezTo>
                    <a:pt x="594969" y="440394"/>
                    <a:pt x="596070" y="416386"/>
                    <a:pt x="610674" y="401782"/>
                  </a:cubicBezTo>
                  <a:cubicBezTo>
                    <a:pt x="621000" y="391455"/>
                    <a:pt x="639175" y="394458"/>
                    <a:pt x="652237" y="387927"/>
                  </a:cubicBezTo>
                  <a:cubicBezTo>
                    <a:pt x="667130" y="380480"/>
                    <a:pt x="679946" y="369454"/>
                    <a:pt x="693801" y="360218"/>
                  </a:cubicBezTo>
                  <a:cubicBezTo>
                    <a:pt x="712274" y="369454"/>
                    <a:pt x="744575" y="367803"/>
                    <a:pt x="749219" y="387927"/>
                  </a:cubicBezTo>
                  <a:cubicBezTo>
                    <a:pt x="780968" y="525503"/>
                    <a:pt x="762429" y="522284"/>
                    <a:pt x="693801" y="568036"/>
                  </a:cubicBezTo>
                  <a:cubicBezTo>
                    <a:pt x="631832" y="660991"/>
                    <a:pt x="704832" y="569919"/>
                    <a:pt x="624528" y="623455"/>
                  </a:cubicBezTo>
                  <a:cubicBezTo>
                    <a:pt x="559273" y="666958"/>
                    <a:pt x="609396" y="662507"/>
                    <a:pt x="541401" y="692727"/>
                  </a:cubicBezTo>
                  <a:cubicBezTo>
                    <a:pt x="514711" y="704589"/>
                    <a:pt x="458274" y="720436"/>
                    <a:pt x="458274" y="720436"/>
                  </a:cubicBezTo>
                  <a:cubicBezTo>
                    <a:pt x="444419" y="734291"/>
                    <a:pt x="427578" y="745697"/>
                    <a:pt x="416710" y="762000"/>
                  </a:cubicBezTo>
                  <a:cubicBezTo>
                    <a:pt x="397015" y="791543"/>
                    <a:pt x="402856" y="826332"/>
                    <a:pt x="402856" y="858982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9" name="Picture 38" descr="C:\Documents and Settings\User\My Documents\Downloads\Jumping_jack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853" y="3941258"/>
            <a:ext cx="914400" cy="1108365"/>
          </a:xfrm>
          <a:prstGeom prst="rect">
            <a:avLst/>
          </a:prstGeom>
          <a:noFill/>
        </p:spPr>
      </p:pic>
      <p:cxnSp>
        <p:nvCxnSpPr>
          <p:cNvPr id="40" name="Straight Connector 39"/>
          <p:cNvCxnSpPr/>
          <p:nvPr/>
        </p:nvCxnSpPr>
        <p:spPr>
          <a:xfrm flipV="1">
            <a:off x="569853" y="5028811"/>
            <a:ext cx="868080" cy="20812"/>
          </a:xfrm>
          <a:prstGeom prst="line">
            <a:avLst/>
          </a:prstGeom>
          <a:ln w="9842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70845" y="6019800"/>
            <a:ext cx="8439755" cy="830997"/>
          </a:xfrm>
          <a:custGeom>
            <a:avLst/>
            <a:gdLst>
              <a:gd name="connsiteX0" fmla="*/ 0 w 5791196"/>
              <a:gd name="connsiteY0" fmla="*/ 0 h 584775"/>
              <a:gd name="connsiteX1" fmla="*/ 5791196 w 5791196"/>
              <a:gd name="connsiteY1" fmla="*/ 0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84775"/>
              <a:gd name="connsiteX1" fmla="*/ 5777341 w 5791196"/>
              <a:gd name="connsiteY1" fmla="*/ 96982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01647"/>
              <a:gd name="connsiteX1" fmla="*/ 5777341 w 5791196"/>
              <a:gd name="connsiteY1" fmla="*/ 13854 h 501647"/>
              <a:gd name="connsiteX2" fmla="*/ 5791196 w 5791196"/>
              <a:gd name="connsiteY2" fmla="*/ 501647 h 501647"/>
              <a:gd name="connsiteX3" fmla="*/ 0 w 5791196"/>
              <a:gd name="connsiteY3" fmla="*/ 501647 h 501647"/>
              <a:gd name="connsiteX4" fmla="*/ 0 w 5791196"/>
              <a:gd name="connsiteY4" fmla="*/ 0 h 501647"/>
              <a:gd name="connsiteX0" fmla="*/ 0 w 5777341"/>
              <a:gd name="connsiteY0" fmla="*/ 0 h 501647"/>
              <a:gd name="connsiteX1" fmla="*/ 5777341 w 5777341"/>
              <a:gd name="connsiteY1" fmla="*/ 13854 h 501647"/>
              <a:gd name="connsiteX2" fmla="*/ 5749633 w 5777341"/>
              <a:gd name="connsiteY2" fmla="*/ 376956 h 501647"/>
              <a:gd name="connsiteX3" fmla="*/ 0 w 5777341"/>
              <a:gd name="connsiteY3" fmla="*/ 501647 h 501647"/>
              <a:gd name="connsiteX4" fmla="*/ 0 w 5777341"/>
              <a:gd name="connsiteY4" fmla="*/ 0 h 501647"/>
              <a:gd name="connsiteX0" fmla="*/ 0 w 5777341"/>
              <a:gd name="connsiteY0" fmla="*/ 0 h 404665"/>
              <a:gd name="connsiteX1" fmla="*/ 5777341 w 5777341"/>
              <a:gd name="connsiteY1" fmla="*/ 13854 h 404665"/>
              <a:gd name="connsiteX2" fmla="*/ 5749633 w 5777341"/>
              <a:gd name="connsiteY2" fmla="*/ 376956 h 404665"/>
              <a:gd name="connsiteX3" fmla="*/ 0 w 5777341"/>
              <a:gd name="connsiteY3" fmla="*/ 404665 h 404665"/>
              <a:gd name="connsiteX4" fmla="*/ 0 w 5777341"/>
              <a:gd name="connsiteY4" fmla="*/ 0 h 404665"/>
              <a:gd name="connsiteX0" fmla="*/ 0 w 5777342"/>
              <a:gd name="connsiteY0" fmla="*/ 0 h 446229"/>
              <a:gd name="connsiteX1" fmla="*/ 5777341 w 5777342"/>
              <a:gd name="connsiteY1" fmla="*/ 13854 h 446229"/>
              <a:gd name="connsiteX2" fmla="*/ 5777342 w 5777342"/>
              <a:gd name="connsiteY2" fmla="*/ 446229 h 446229"/>
              <a:gd name="connsiteX3" fmla="*/ 0 w 5777342"/>
              <a:gd name="connsiteY3" fmla="*/ 404665 h 446229"/>
              <a:gd name="connsiteX4" fmla="*/ 0 w 5777342"/>
              <a:gd name="connsiteY4" fmla="*/ 0 h 446229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69272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7342" h="473938">
                <a:moveTo>
                  <a:pt x="0" y="0"/>
                </a:moveTo>
                <a:lnTo>
                  <a:pt x="5777341" y="13854"/>
                </a:lnTo>
                <a:cubicBezTo>
                  <a:pt x="5777341" y="157979"/>
                  <a:pt x="5777342" y="302104"/>
                  <a:pt x="5777342" y="446229"/>
                </a:cubicBezTo>
                <a:lnTo>
                  <a:pt x="0" y="4739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প্রাণী ও অজীব উপাদানসমূহের পারস্পরিক ক্রিয়া বিক্রিয়া ,আদান-প্রদান চলছে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এটিই বাস্তুতন্ত্র নামে পরিচিত।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2" name="Picture 2" descr="C:\Users\User\Desktop\environ ment\ecMAjRGbi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04" y="914542"/>
            <a:ext cx="3624431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E:\Cell-modle\d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73684"/>
            <a:ext cx="3048000" cy="41529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Straight Connector 50"/>
          <p:cNvCxnSpPr/>
          <p:nvPr/>
        </p:nvCxnSpPr>
        <p:spPr>
          <a:xfrm>
            <a:off x="1204052" y="1142999"/>
            <a:ext cx="2209800" cy="2133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6200000" flipH="1">
            <a:off x="457200" y="1981200"/>
            <a:ext cx="19812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-300498" y="2205498"/>
            <a:ext cx="2124996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1188027" y="1371600"/>
            <a:ext cx="2133600" cy="1676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8100" y="23241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H="1">
            <a:off x="838200" y="1676400"/>
            <a:ext cx="2057400" cy="1143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752600" y="2450068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O2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9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85 0.22199 L -0.15382 0.15532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-3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68 0.30046 L -0.26632 0.21157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-444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41128 -0.21111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105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5087 0.30787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53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8 -0.07917 L -0.29913 0.13195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10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1134 L -0.22066 -0.133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-6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-0.10578 L -0.38212 0.255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path" presetSubtype="0" repeatCount="indefinite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00625 L -0.1599 -0.050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 animBg="1"/>
      <p:bldP spid="15" grpId="0" animBg="1"/>
      <p:bldP spid="16" grpId="0" animBg="1"/>
      <p:bldP spid="41" grpId="0" animBg="1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600" y="533400"/>
            <a:ext cx="59436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ea typeface="MS Mincho" pitchFamily="49" charset="-128"/>
                <a:cs typeface="NikoshBAN" pitchFamily="2" charset="0"/>
              </a:rPr>
              <a:t>   </a:t>
            </a:r>
            <a:r>
              <a:rPr lang="bn-BD" sz="4000" dirty="0" smtClean="0">
                <a:latin typeface="NikoshBAN" pitchFamily="2" charset="0"/>
                <a:ea typeface="MS Mincho" pitchFamily="49" charset="-128"/>
                <a:cs typeface="NikoshBAN" pitchFamily="2" charset="0"/>
              </a:rPr>
              <a:t>জোড়ায় কাজ           </a:t>
            </a:r>
            <a:r>
              <a:rPr lang="en-US" sz="2000" dirty="0" err="1" smtClean="0">
                <a:latin typeface="NikoshBAN" pitchFamily="2" charset="0"/>
                <a:ea typeface="MS Mincho" pitchFamily="49" charset="-128"/>
                <a:cs typeface="NikoshBAN" pitchFamily="2" charset="0"/>
              </a:rPr>
              <a:t>সময়</a:t>
            </a:r>
            <a:r>
              <a:rPr lang="en-US" sz="2000" dirty="0" smtClean="0">
                <a:latin typeface="NikoshBAN" pitchFamily="2" charset="0"/>
                <a:ea typeface="MS Mincho" pitchFamily="49" charset="-128"/>
                <a:cs typeface="NikoshBAN" pitchFamily="2" charset="0"/>
              </a:rPr>
              <a:t> ১০ </a:t>
            </a:r>
            <a:r>
              <a:rPr lang="en-US" sz="2000" dirty="0" err="1" smtClean="0">
                <a:latin typeface="NikoshBAN" pitchFamily="2" charset="0"/>
                <a:ea typeface="MS Mincho" pitchFamily="49" charset="-128"/>
                <a:cs typeface="NikoshBAN" pitchFamily="2" charset="0"/>
              </a:rPr>
              <a:t>মিনিট</a:t>
            </a:r>
            <a:r>
              <a:rPr lang="en-US" sz="4000" dirty="0" smtClean="0">
                <a:latin typeface="NikoshBAN" pitchFamily="2" charset="0"/>
                <a:ea typeface="MS Mincho" pitchFamily="49" charset="-128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ea typeface="MS Mincho" pitchFamily="49" charset="-128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ea typeface="MS Mincho" pitchFamily="49" charset="-128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1947068"/>
            <a:ext cx="4092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3150476"/>
            <a:ext cx="745909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১।উদ্ভিদ সূর্যালোক থেকে কী গ্রহন করে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২।প্রাণি উদ্ভিদ থেকে কী গ্রহন করে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৩।উদ্ভিদ ও প্রাণি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পরিবেশ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থেকে কী গ্রহণ 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৪। চিত্রে প্রত্যেকের সাথে প্রত্যেকের যে আন্তঃ সম্পর্ক বিদ্যমান তাকে কি বলে?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3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943600"/>
            <a:ext cx="8839200" cy="82230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উদ্ভিদ, প্রাণী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bn-IN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উপাদান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 মাটি, পানি, আলো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O2,CO2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ইত্যাদি </a:t>
            </a:r>
            <a:r>
              <a:rPr lang="bn-IN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অজীব উপাদান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" descr="C:\Users\PB\Downloads\ecotoxicit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382000" cy="5126356"/>
          </a:xfrm>
          <a:prstGeom prst="rect">
            <a:avLst/>
          </a:prstGeom>
          <a:noFill/>
        </p:spPr>
      </p:pic>
      <p:pic>
        <p:nvPicPr>
          <p:cNvPr id="6" name="Picture 2" descr="C:\Users\Doel-1612i3\Downloads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199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676400" y="838200"/>
            <a:ext cx="5257800" cy="2667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1104900" y="1409700"/>
            <a:ext cx="9906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152400" y="1828800"/>
            <a:ext cx="21336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00200" y="914400"/>
            <a:ext cx="3429000" cy="2514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6400" y="762000"/>
            <a:ext cx="4724400" cy="1981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42900" y="20955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1219200" y="1371600"/>
            <a:ext cx="28194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276600" y="228600"/>
            <a:ext cx="5179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ত্রে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 ও অজীব উপাদান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গুলোর কী কী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89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ular Callout 12"/>
          <p:cNvSpPr/>
          <p:nvPr/>
        </p:nvSpPr>
        <p:spPr>
          <a:xfrm>
            <a:off x="5486400" y="990600"/>
            <a:ext cx="1676400" cy="1981200"/>
          </a:xfrm>
          <a:prstGeom prst="wedgeRectCallout">
            <a:avLst>
              <a:gd name="adj1" fmla="val 51279"/>
              <a:gd name="adj2" fmla="val -185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আলো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বায়ু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খনিজ লবন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তাপ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আদ্রতা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97280" y="990600"/>
            <a:ext cx="3855720" cy="1676400"/>
            <a:chOff x="914400" y="1447800"/>
            <a:chExt cx="3505200" cy="1676400"/>
          </a:xfrm>
        </p:grpSpPr>
        <p:sp>
          <p:nvSpPr>
            <p:cNvPr id="2" name="Rectangle 1"/>
            <p:cNvSpPr/>
            <p:nvPr/>
          </p:nvSpPr>
          <p:spPr>
            <a:xfrm>
              <a:off x="914400" y="1447800"/>
              <a:ext cx="1828800" cy="1676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(ক)</a:t>
              </a:r>
              <a:r>
                <a:rPr lang="bn-IN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অজীব </a:t>
              </a:r>
              <a:r>
                <a:rPr lang="bn-IN" sz="2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উপাদান</a:t>
              </a:r>
              <a:endPara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বা </a:t>
              </a:r>
            </a:p>
            <a:p>
              <a:pPr algn="ctr"/>
              <a:r>
                <a:rPr lang="en-US" sz="2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IN" sz="2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ভৌত উপাদান</a:t>
              </a:r>
              <a:r>
                <a:rPr lang="bn-BD" sz="2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3" name="Right Arrow 2"/>
            <p:cNvSpPr/>
            <p:nvPr/>
          </p:nvSpPr>
          <p:spPr>
            <a:xfrm>
              <a:off x="2743200" y="2097107"/>
              <a:ext cx="1676400" cy="4174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90600" y="3733800"/>
            <a:ext cx="3855720" cy="1676400"/>
            <a:chOff x="914400" y="1447800"/>
            <a:chExt cx="3505200" cy="1676400"/>
          </a:xfrm>
        </p:grpSpPr>
        <p:sp>
          <p:nvSpPr>
            <p:cNvPr id="23" name="Rectangle 22"/>
            <p:cNvSpPr/>
            <p:nvPr/>
          </p:nvSpPr>
          <p:spPr>
            <a:xfrm>
              <a:off x="914400" y="1447800"/>
              <a:ext cx="1828800" cy="1676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(খ)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জৈব</a:t>
              </a:r>
              <a:r>
                <a:rPr lang="bn-IN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উপাদান</a:t>
              </a:r>
              <a:endPara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2743200" y="2097107"/>
              <a:ext cx="1676400" cy="4174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ular Callout 24"/>
          <p:cNvSpPr/>
          <p:nvPr/>
        </p:nvSpPr>
        <p:spPr>
          <a:xfrm>
            <a:off x="5410200" y="3505200"/>
            <a:ext cx="1676400" cy="1981200"/>
          </a:xfrm>
          <a:prstGeom prst="wedgeRectCallout">
            <a:avLst>
              <a:gd name="adj1" fmla="val 51279"/>
              <a:gd name="adj2" fmla="val -185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জীবের মৃত</a:t>
            </a:r>
            <a:endParaRPr lang="bn-BD" sz="2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/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গলিত দেহাবশেষ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44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487</Words>
  <Application>Microsoft Office PowerPoint</Application>
  <PresentationFormat>On-screen Show (4:3)</PresentationFormat>
  <Paragraphs>110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MS Mincho</vt:lpstr>
      <vt:lpstr>Arial</vt:lpstr>
      <vt:lpstr>Calibri</vt:lpstr>
      <vt:lpstr>NikoshBAN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doel</cp:lastModifiedBy>
  <cp:revision>36</cp:revision>
  <dcterms:created xsi:type="dcterms:W3CDTF">2006-08-16T00:00:00Z</dcterms:created>
  <dcterms:modified xsi:type="dcterms:W3CDTF">2020-01-25T06:55:07Z</dcterms:modified>
</cp:coreProperties>
</file>