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22C3-1682-4C1B-ADFA-E77D410556C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://www.libert/" TargetMode="External"/><Relationship Id="rId2" Type="http://schemas.openxmlformats.org/officeDocument/2006/relationships/hyperlink" Target="http://www.parjatan.gov.bd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2458841" y="560594"/>
            <a:ext cx="7135348" cy="8489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</a:pP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bn-IN" sz="82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84" y="985069"/>
            <a:ext cx="5039424" cy="6514416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50" y="1411764"/>
            <a:ext cx="6843251" cy="399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82" y="419725"/>
            <a:ext cx="1103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লক্ষ্য করে দেখতো নিচের ছবিগুলো চিনতে পারো নাকি?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5805" y="4488514"/>
            <a:ext cx="2050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8991" y="5800951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কী কী ব্রাউজার আছে বলতো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8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16" y="3363299"/>
            <a:ext cx="3697164" cy="239384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2492" y="968119"/>
            <a:ext cx="10651741" cy="2657067"/>
            <a:chOff x="263916" y="928688"/>
            <a:chExt cx="10651741" cy="2657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16" y="1289009"/>
              <a:ext cx="2154928" cy="2051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9" r="24047"/>
            <a:stretch/>
          </p:blipFill>
          <p:spPr>
            <a:xfrm>
              <a:off x="8696593" y="1039995"/>
              <a:ext cx="2219064" cy="24642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BF8"/>
                </a:clrFrom>
                <a:clrTo>
                  <a:srgbClr val="FFFB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7" r="24110" b="27953"/>
            <a:stretch/>
          </p:blipFill>
          <p:spPr>
            <a:xfrm>
              <a:off x="6659893" y="1246144"/>
              <a:ext cx="2198362" cy="19350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040" y="1191649"/>
              <a:ext cx="2093853" cy="20884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r="22718"/>
            <a:stretch/>
          </p:blipFill>
          <p:spPr>
            <a:xfrm>
              <a:off x="2326577" y="928688"/>
              <a:ext cx="2202562" cy="26570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33534" y="335401"/>
            <a:ext cx="752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দিয়ে কী করে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4" y="5800951"/>
            <a:ext cx="1077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আইকোনের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0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38160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3082" y="5780782"/>
            <a:ext cx="7043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ইঞ্জিনের কাজ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করে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22" y="1952625"/>
            <a:ext cx="8165356" cy="295274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8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2927"/>
          <a:stretch/>
        </p:blipFill>
        <p:spPr>
          <a:xfrm>
            <a:off x="3943350" y="442094"/>
            <a:ext cx="6686549" cy="505941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28626" y="5687242"/>
            <a:ext cx="3857625" cy="805569"/>
          </a:xfrm>
          <a:prstGeom prst="wedgeRoundRectCallout">
            <a:avLst>
              <a:gd name="adj1" fmla="val 54060"/>
              <a:gd name="adj2" fmla="val -64235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এড্রেসবারে ওয়েবসাইটের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 লিখে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ter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503" y="752168"/>
            <a:ext cx="294968" cy="103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6251" y="634540"/>
            <a:ext cx="431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www.parjatan.gov.bd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919" y="4781876"/>
            <a:ext cx="427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www.parjatan.gov.bd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15198"/>
          <a:stretch/>
        </p:blipFill>
        <p:spPr>
          <a:xfrm>
            <a:off x="371473" y="1120551"/>
            <a:ext cx="5143501" cy="3551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2" y="1120550"/>
            <a:ext cx="5176838" cy="3551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6729409" y="4853312"/>
            <a:ext cx="401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www.Wikipedia.org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33534" y="335401"/>
            <a:ext cx="752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72" y="5558063"/>
            <a:ext cx="51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দর্শনীয় স্থান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509" y="5558063"/>
            <a:ext cx="576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সবচেয়ে বড় বিশ্বকোষ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36363"/>
          <a:stretch/>
        </p:blipFill>
        <p:spPr>
          <a:xfrm>
            <a:off x="448762" y="1160811"/>
            <a:ext cx="5186662" cy="3524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76" y="1143309"/>
            <a:ext cx="5107497" cy="35419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/>
          <p:cNvSpPr/>
          <p:nvPr/>
        </p:nvSpPr>
        <p:spPr>
          <a:xfrm>
            <a:off x="428625" y="4884175"/>
            <a:ext cx="530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7"/>
              </a:rPr>
              <a:t>http://</a:t>
            </a:r>
            <a:r>
              <a:rPr lang="en-US" sz="2800" dirty="0" smtClean="0">
                <a:hlinkClick r:id="rId7"/>
              </a:rPr>
              <a:t>www.liberat</a:t>
            </a:r>
            <a:r>
              <a:rPr lang="en-US" sz="2800" dirty="0" smtClean="0"/>
              <a:t>ionwarmuseum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264161" y="4885479"/>
            <a:ext cx="329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7"/>
              </a:rPr>
              <a:t>http://</a:t>
            </a:r>
            <a:r>
              <a:rPr lang="en-US" sz="2800" dirty="0" smtClean="0">
                <a:hlinkClick r:id="rId7"/>
              </a:rPr>
              <a:t>www.</a:t>
            </a:r>
            <a:r>
              <a:rPr lang="en-US" sz="2800" dirty="0" smtClean="0"/>
              <a:t>nasa.gov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9555" y="5600927"/>
            <a:ext cx="51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 যাদুঘর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4509" y="5600927"/>
            <a:ext cx="576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নাসার ওয়েবসাইট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1577117"/>
            <a:ext cx="5162551" cy="3222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7" y="1577117"/>
            <a:ext cx="5043488" cy="3222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816939" y="353961"/>
            <a:ext cx="584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কিসের?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2919" y="5521830"/>
            <a:ext cx="584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" y="1074490"/>
            <a:ext cx="4905377" cy="3071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93" y="1044992"/>
            <a:ext cx="4849011" cy="30711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70" y="4170520"/>
            <a:ext cx="5461000" cy="25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3266" y="5918735"/>
            <a:ext cx="8379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কী করা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2432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5166" y="5766494"/>
            <a:ext cx="8379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দর্শনীয় স্থান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 করে দেখাও।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58" y="1438406"/>
            <a:ext cx="4002198" cy="407749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7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966" y="214635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দু্‌ইটি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54" y="1550442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টারনেটে ওয়েবসাইট দেখার জন্য কয়টি জিনিস দরকার?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97447" y="532163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749" y="2743251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চারটি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7471" y="216424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তিনটি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1900" y="2761141"/>
            <a:ext cx="43355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পাঁচটি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451" y="413752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মুভিং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880" y="479157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ব্রাউজিং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3042" y="415541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ব্রাউজার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7471" y="480946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প্লেইং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54" y="3477625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টারনেটে ঘুরে বেড়ানোকে ইংরেজীতে কী বলে?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954" y="1724873"/>
            <a:ext cx="10544093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900988" y="314441"/>
            <a:ext cx="3086059" cy="1243012"/>
          </a:xfrm>
          <a:prstGeom prst="horizontalScroll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900988" y="317419"/>
            <a:ext cx="3086059" cy="1243012"/>
          </a:xfrm>
          <a:prstGeom prst="horizontalScroll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589" y="5673779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ব্রাউজারের নাম বল।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532" y="5652198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ব্রাউজার ওপেন করতে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ব্রাউজার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আইকোনে কী করতে হয়?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822" y="5652578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ওয়েবসাইটের ঠিকানা লেখার জায়গাকে কী বলে?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8189" y="563668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নাসার ওয়েবসাইট দেখার ঠিকানা কী?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455" y="5618966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সার্চ ইঞ্জিনের কাজ কী?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189" y="560810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দুইটা সার্চ ইঞ্জিনের নাম বল?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6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" grpId="0" animBg="1"/>
      <p:bldP spid="2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699" y="466723"/>
            <a:ext cx="3352800" cy="9060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46" y="1551129"/>
            <a:ext cx="4812507" cy="3831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825" y="5561460"/>
            <a:ext cx="1002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টিফিনে ল্যাবে বসে ১০টি মুক্তি যোদ্ধের ছবি ডাউনলোড করবে।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6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550" y="681039"/>
            <a:ext cx="88011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87" y="2657475"/>
            <a:ext cx="6250826" cy="294322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1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0513" y="3892927"/>
            <a:ext cx="44859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bn-BD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৬ষ্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12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পাঠ- ৫-২০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1146" y="5763856"/>
            <a:ext cx="172130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D302F284-0852-42BD-8FFB-BB6D6EA3DD9D}" type="datetime1">
              <a:rPr lang="bn-IN" sz="3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>
                <a:buNone/>
              </a:pPr>
              <a:t>25-01-20</a:t>
            </a:fld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121" y="607516"/>
            <a:ext cx="582924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707619" y="1204661"/>
            <a:ext cx="1986457" cy="2558359"/>
          </a:xfrm>
          <a:prstGeom prst="roundRect">
            <a:avLst>
              <a:gd name="adj" fmla="val 8274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373893" y="3763020"/>
            <a:ext cx="5417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করতকান্দি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রোস্তম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zahidul796875</a:t>
            </a:r>
            <a:endParaRPr lang="en-US" spc="-1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43" y="1204662"/>
            <a:ext cx="2348436" cy="25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1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70615" y="754745"/>
            <a:ext cx="4258233" cy="3962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13" t="-2" r="-8583" b="-15564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4761" y="5495253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উপরের ছবিতে কী দেখছো?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458" y="5495252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থেকে কোন কিছু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কিসের দরকার?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6" y="2948677"/>
            <a:ext cx="5134147" cy="3271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7602" y="874174"/>
            <a:ext cx="839479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ও সার্চ ইঞ্জিন</a:t>
            </a:r>
            <a:endParaRPr lang="en-US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4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8537" y="2273023"/>
            <a:ext cx="9839115" cy="2252797"/>
            <a:chOff x="2299063" y="2273023"/>
            <a:chExt cx="8898589" cy="2252797"/>
          </a:xfrm>
        </p:grpSpPr>
        <p:sp>
          <p:nvSpPr>
            <p:cNvPr id="9" name="Freeform 8"/>
            <p:cNvSpPr/>
            <p:nvPr/>
          </p:nvSpPr>
          <p:spPr>
            <a:xfrm>
              <a:off x="2299063" y="2273023"/>
              <a:ext cx="7944767" cy="643270"/>
            </a:xfrm>
            <a:custGeom>
              <a:avLst/>
              <a:gdLst>
                <a:gd name="connsiteX0" fmla="*/ 0 w 7589636"/>
                <a:gd name="connsiteY0" fmla="*/ 0 h 643270"/>
                <a:gd name="connsiteX1" fmla="*/ 7589636 w 7589636"/>
                <a:gd name="connsiteY1" fmla="*/ 0 h 643270"/>
                <a:gd name="connsiteX2" fmla="*/ 7589636 w 7589636"/>
                <a:gd name="connsiteY2" fmla="*/ 643270 h 643270"/>
                <a:gd name="connsiteX3" fmla="*/ 0 w 7589636"/>
                <a:gd name="connsiteY3" fmla="*/ 643270 h 643270"/>
                <a:gd name="connsiteX4" fmla="*/ 0 w 7589636"/>
                <a:gd name="connsiteY4" fmla="*/ 0 h 6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9636" h="643270">
                  <a:moveTo>
                    <a:pt x="0" y="0"/>
                  </a:moveTo>
                  <a:lnTo>
                    <a:pt x="7589636" y="0"/>
                  </a:lnTo>
                  <a:lnTo>
                    <a:pt x="7589636" y="643270"/>
                  </a:lnTo>
                  <a:lnTo>
                    <a:pt x="0" y="643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সার্চ ইঞ্জিন কী বলতে পারবে;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67330" y="2916293"/>
              <a:ext cx="7883379" cy="836687"/>
            </a:xfrm>
            <a:custGeom>
              <a:avLst/>
              <a:gdLst>
                <a:gd name="connsiteX0" fmla="*/ 0 w 7212886"/>
                <a:gd name="connsiteY0" fmla="*/ 0 h 742768"/>
                <a:gd name="connsiteX1" fmla="*/ 7212886 w 7212886"/>
                <a:gd name="connsiteY1" fmla="*/ 0 h 742768"/>
                <a:gd name="connsiteX2" fmla="*/ 7212886 w 7212886"/>
                <a:gd name="connsiteY2" fmla="*/ 742768 h 742768"/>
                <a:gd name="connsiteX3" fmla="*/ 0 w 7212886"/>
                <a:gd name="connsiteY3" fmla="*/ 742768 h 742768"/>
                <a:gd name="connsiteX4" fmla="*/ 0 w 7212886"/>
                <a:gd name="connsiteY4" fmla="*/ 0 h 74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2886" h="742768">
                  <a:moveTo>
                    <a:pt x="0" y="0"/>
                  </a:moveTo>
                  <a:lnTo>
                    <a:pt x="7212886" y="0"/>
                  </a:lnTo>
                  <a:lnTo>
                    <a:pt x="7212886" y="742768"/>
                  </a:lnTo>
                  <a:lnTo>
                    <a:pt x="0" y="742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সার্চ </a:t>
              </a: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ইঞ্জিনের কাজ ব্যাখ্যা পারবে;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99064" y="3689460"/>
              <a:ext cx="8898588" cy="836360"/>
            </a:xfrm>
            <a:custGeom>
              <a:avLst/>
              <a:gdLst>
                <a:gd name="connsiteX0" fmla="*/ 0 w 8730321"/>
                <a:gd name="connsiteY0" fmla="*/ 0 h 836360"/>
                <a:gd name="connsiteX1" fmla="*/ 8730321 w 8730321"/>
                <a:gd name="connsiteY1" fmla="*/ 0 h 836360"/>
                <a:gd name="connsiteX2" fmla="*/ 8730321 w 8730321"/>
                <a:gd name="connsiteY2" fmla="*/ 836360 h 836360"/>
                <a:gd name="connsiteX3" fmla="*/ 0 w 8730321"/>
                <a:gd name="connsiteY3" fmla="*/ 836360 h 836360"/>
                <a:gd name="connsiteX4" fmla="*/ 0 w 8730321"/>
                <a:gd name="connsiteY4" fmla="*/ 0 h 83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0321" h="836360">
                  <a:moveTo>
                    <a:pt x="0" y="0"/>
                  </a:moveTo>
                  <a:lnTo>
                    <a:pt x="8730321" y="0"/>
                  </a:lnTo>
                  <a:lnTo>
                    <a:pt x="8730321" y="836360"/>
                  </a:lnTo>
                  <a:lnTo>
                    <a:pt x="0" y="836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ওয়েব </a:t>
              </a: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ব্রাউজার দিয়ে ওয়েবসাইট থেকে তথ্য খুঁজে বের করতে পারবে।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017705" y="496585"/>
            <a:ext cx="56050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8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3794" y="5609055"/>
            <a:ext cx="1258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হল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নেটওয়ার্কের নেটওয়ার্ক। এটিকে তথ্যের সমুদ্র বা তথ্যের ভান্ডার বলা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3534" y="449705"/>
            <a:ext cx="752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 ওয়েবসাইট দেখার জন্য যা দরকার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507" y="1411460"/>
            <a:ext cx="4646772" cy="3877025"/>
            <a:chOff x="749507" y="1291540"/>
            <a:chExt cx="4646772" cy="38770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7" y="1291540"/>
              <a:ext cx="4601981" cy="34514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44180" y="4583790"/>
              <a:ext cx="4152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 ইন্টারনেট সংযোগ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2724" y="2271172"/>
            <a:ext cx="5466378" cy="3017312"/>
            <a:chOff x="5512724" y="2151252"/>
            <a:chExt cx="5466378" cy="3017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724" y="2151252"/>
              <a:ext cx="5466378" cy="2432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33078" y="4583789"/>
              <a:ext cx="33377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অ্যাপ্লিকেশন সফটওয়্যার।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11378" y="5585689"/>
            <a:ext cx="900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টারনেটে ওয়েবসাইট দেখার জন্য কয়টা জিনিস দরকার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44444E-6 -4.07407E-6 L -2.07348 0.00255 " pathEditMode="relative" rAng="0" ptsTypes="AA">
                                      <p:cBhvr>
                                        <p:cTn id="3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38160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3082" y="5780782"/>
            <a:ext cx="7043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4468" y="1689813"/>
            <a:ext cx="3860800" cy="3554574"/>
          </a:xfrm>
          <a:prstGeom prst="roundRect">
            <a:avLst>
              <a:gd name="adj" fmla="val 66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964" r="-10747" b="-19214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8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-982300"/>
            <a:ext cx="5557837" cy="6338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2" y="1383692"/>
            <a:ext cx="5500687" cy="3959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668991" y="5800951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হচ্ছে একটি কল্পনার জগত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296" y="451496"/>
            <a:ext cx="1024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91" y="5800952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 গুলো কল্পনার জগত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ভান্ডারের ঠিকানা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1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9" y="1151080"/>
            <a:ext cx="4991103" cy="4511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5665" y="5828576"/>
            <a:ext cx="900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 ঘুরে বেড়ানোকে ইংরেজিতে ব্র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উজিং বলে।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534" y="449705"/>
            <a:ext cx="752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দিয়ে কী করে?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9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421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Tanha</dc:creator>
  <cp:lastModifiedBy>Smart</cp:lastModifiedBy>
  <cp:revision>5</cp:revision>
  <dcterms:created xsi:type="dcterms:W3CDTF">2019-12-16T16:06:38Z</dcterms:created>
  <dcterms:modified xsi:type="dcterms:W3CDTF">2020-01-25T06:37:49Z</dcterms:modified>
</cp:coreProperties>
</file>