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  <p:sldMasterId id="2147483720" r:id="rId4"/>
  </p:sldMasterIdLst>
  <p:notesMasterIdLst>
    <p:notesMasterId r:id="rId24"/>
  </p:notesMasterIdLst>
  <p:sldIdLst>
    <p:sldId id="274" r:id="rId5"/>
    <p:sldId id="256" r:id="rId6"/>
    <p:sldId id="259" r:id="rId7"/>
    <p:sldId id="260" r:id="rId8"/>
    <p:sldId id="261" r:id="rId9"/>
    <p:sldId id="279" r:id="rId10"/>
    <p:sldId id="263" r:id="rId11"/>
    <p:sldId id="262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9" r:id="rId20"/>
    <p:sldId id="271" r:id="rId21"/>
    <p:sldId id="272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2" autoAdjust="0"/>
    <p:restoredTop sz="94660"/>
  </p:normalViewPr>
  <p:slideViewPr>
    <p:cSldViewPr>
      <p:cViewPr>
        <p:scale>
          <a:sx n="64" d="100"/>
          <a:sy n="64" d="100"/>
        </p:scale>
        <p:origin x="-115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F1912-E94C-4F87-BFB1-11574473B80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8B2B2-E589-4F91-B80C-240042486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2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4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1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10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8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04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49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9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8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2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0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5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79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1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7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A1A9454-E9E6-49AA-8BFF-2306FEE2BAF3}"/>
              </a:ext>
            </a:extLst>
          </p:cNvPr>
          <p:cNvGrpSpPr/>
          <p:nvPr/>
        </p:nvGrpSpPr>
        <p:grpSpPr>
          <a:xfrm>
            <a:off x="1372344" y="533400"/>
            <a:ext cx="6019056" cy="220980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D31444A-9C3E-4A2D-ACFE-6882C411FE40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DD182B6-8BD6-4CE0-B691-756D85E80BF0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056D7A0-4CE7-43CA-898B-04F71D3A9208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229B219-B37C-416C-9C52-91C767BBCA0A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0B3D677-E7A6-4332-A757-CFFEF5F9E02A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756D4E46-0284-4F53-ABE0-95CD83DE0626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8853270-65F5-47B1-A8A0-7397F4C70482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DBA25FC5-1E9F-471D-B916-3128DF23DAA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F9C1CBF-9E3F-45E5-A277-DBDF915506E3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15" name="Half Frame 1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28750"/>
            <a:ext cx="6967718" cy="3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b="16093"/>
          <a:stretch/>
        </p:blipFill>
        <p:spPr>
          <a:xfrm>
            <a:off x="1361669" y="1050403"/>
            <a:ext cx="3391294" cy="2371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69" y="3663151"/>
            <a:ext cx="3391294" cy="2202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81" y="3663151"/>
            <a:ext cx="3391972" cy="2202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5514"/>
          <a:stretch/>
        </p:blipFill>
        <p:spPr>
          <a:xfrm>
            <a:off x="4977094" y="1050402"/>
            <a:ext cx="3336559" cy="23269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58562" y="691762"/>
            <a:ext cx="3173621" cy="2858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Windows Hang</a:t>
            </a:r>
            <a:endParaRPr lang="en-US" sz="5400" b="1" cap="none" spc="0" dirty="0">
              <a:ln/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293518"/>
            <a:ext cx="2157694" cy="3254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15" name="Half Frame 1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47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b="16211"/>
          <a:stretch/>
        </p:blipFill>
        <p:spPr>
          <a:xfrm>
            <a:off x="1055801" y="1007957"/>
            <a:ext cx="3350880" cy="2357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1" y="3674226"/>
            <a:ext cx="3350880" cy="2292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62" y="3674226"/>
            <a:ext cx="3601040" cy="22929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4141" r="5992" b="2389"/>
          <a:stretch/>
        </p:blipFill>
        <p:spPr>
          <a:xfrm>
            <a:off x="4696262" y="1007956"/>
            <a:ext cx="3429643" cy="23574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18435" y="639192"/>
            <a:ext cx="2773675" cy="3687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After power of Windows Hang</a:t>
            </a:r>
            <a:endParaRPr lang="en-US" sz="5400" b="1" cap="none" spc="0" dirty="0">
              <a:ln/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144080"/>
            <a:ext cx="2157694" cy="3254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15" name="Half Frame 1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3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191056" y="3581400"/>
            <a:ext cx="7232507" cy="646331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ল্যাপটপ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অতিরিক্ত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গরম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হওয়ার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কারণগুলো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লিখ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23131" y="1108364"/>
            <a:ext cx="3009900" cy="75550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9079196">
            <a:off x="127000" y="1614487"/>
            <a:ext cx="257388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05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90600"/>
            <a:ext cx="2343150" cy="19526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10" name="Half Frame 9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654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07" y="1102936"/>
            <a:ext cx="3106422" cy="2102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07" y="3821683"/>
            <a:ext cx="3106422" cy="1966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" t="8297" b="6693"/>
          <a:stretch/>
        </p:blipFill>
        <p:spPr>
          <a:xfrm>
            <a:off x="4693925" y="3836898"/>
            <a:ext cx="3187541" cy="19511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5" y="1118152"/>
            <a:ext cx="3187541" cy="20869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93925" y="792843"/>
            <a:ext cx="2984275" cy="3253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ঘন ঘন হ্যাং করে রিবুট বা রিস্টার্ট হয়ে যায়</a:t>
            </a:r>
            <a:endParaRPr lang="en-US" sz="5400" b="1" cap="none" spc="0" dirty="0">
              <a:ln/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160938"/>
            <a:ext cx="2157694" cy="3254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7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04" y="1830680"/>
            <a:ext cx="4384365" cy="26866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4052" y="1359031"/>
            <a:ext cx="4268667" cy="381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Date and time </a:t>
            </a:r>
            <a:r>
              <a:rPr lang="en-US" sz="5400" b="1" cap="none" spc="0" dirty="0" err="1" smtClean="0">
                <a:ln/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5400" b="1" cap="none" spc="0" dirty="0">
              <a:ln/>
              <a:solidFill>
                <a:srgbClr val="0000CC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9669" y="358490"/>
            <a:ext cx="2157694" cy="3254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8" name="Half Frame 7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34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400050" y="3549081"/>
            <a:ext cx="8176464" cy="1323439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কম্পিউটার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রিবোট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রিস্টাট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কিভাবে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সমাধান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896911"/>
            <a:ext cx="3048000" cy="838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6" name="Half Frame 5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52450"/>
            <a:ext cx="2857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38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667000" y="285626"/>
            <a:ext cx="3124200" cy="857374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3276600"/>
            <a:ext cx="8572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6043" y="4114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ট্রাবলব্যাগ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4142" y="4953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ইনস্টল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86942" y="4038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ট্রাবলশুটিং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00600" y="48397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পাইরেসি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1396425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itchFamily="2" charset="0"/>
              </a:rPr>
              <a:t>1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Beep </a:t>
            </a:r>
            <a:r>
              <a:rPr lang="en-US" sz="36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8200" y="197400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RAM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33500" y="261562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Hard disk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8200" y="2615624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ROM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9200" y="196456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CPU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33500" y="1993375"/>
            <a:ext cx="419100" cy="445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62500" y="4114800"/>
            <a:ext cx="419100" cy="445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16" name="Half Frame 15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55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2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22918" y="1146748"/>
            <a:ext cx="3653193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কাজ: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801" y="2590800"/>
            <a:ext cx="805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71800" y="914400"/>
            <a:ext cx="4038600" cy="1143000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নীতিকথা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22667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162800" cy="1524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7400"/>
            <a:ext cx="6723713" cy="4057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7" name="Half Frame 6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1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6" name="Half Frame 5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3276600" y="5334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3048000"/>
            <a:ext cx="4572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বয়েজ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: 01710-098 430</a:t>
            </a:r>
          </a:p>
          <a:p>
            <a:pPr marL="0" indent="0" algn="ctr">
              <a:buNone/>
            </a:pP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milsha2012@gmail.com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29200" y="2819400"/>
            <a:ext cx="228600" cy="2514600"/>
            <a:chOff x="4800600" y="2057400"/>
            <a:chExt cx="152400" cy="17526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800600" y="2057400"/>
              <a:ext cx="0" cy="1752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53000" y="2057400"/>
              <a:ext cx="0" cy="1752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76800" y="2209800"/>
              <a:ext cx="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1600200" cy="1719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5407100" y="3048000"/>
            <a:ext cx="35845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50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22/12/2019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065229" y="381000"/>
            <a:ext cx="7511285" cy="74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পেরেছ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187775"/>
            <a:ext cx="4122027" cy="2717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3" y="1211343"/>
            <a:ext cx="3983194" cy="269359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44" y="4065310"/>
            <a:ext cx="4826056" cy="23342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18222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95600"/>
            <a:ext cx="2935138" cy="22097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7400" y="990600"/>
            <a:ext cx="6190137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ট্রাবল</a:t>
            </a:r>
            <a:r>
              <a:rPr lang="bn-BD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শ্যু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টিং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0050" y="1147680"/>
            <a:ext cx="7829550" cy="2400657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ট্রাবলশুটিং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 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কম্পিউটারের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সাধারণ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সমস্যা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চিহ্নিত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 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৩।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কম্পিউটারের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সাধারণ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সমস্যাগুলো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2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5424" y="1143000"/>
            <a:ext cx="8446376" cy="3352800"/>
          </a:xfrm>
          <a:noFill/>
          <a:ln w="12700"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Trouble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ত্রুটি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 সমস্যা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Shoot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ছুঁড়ে মারা </a:t>
            </a:r>
          </a:p>
          <a:p>
            <a:pPr marL="0" indent="0" algn="just">
              <a:buNone/>
            </a:pP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	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পরিভাষায়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পরিচালনায় প্রাপ্ত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 নির্ণয় করে সেগুলোর উপযুক্ত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শ্যু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71900" y="914400"/>
            <a:ext cx="3581400" cy="1143000"/>
          </a:xfrm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0" y="2739796"/>
            <a:ext cx="3810000" cy="720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ü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ট্রাবলশুটিং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8"/>
          <a:stretch/>
        </p:blipFill>
        <p:spPr>
          <a:xfrm>
            <a:off x="914400" y="1524000"/>
            <a:ext cx="1627909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219200" y="4495800"/>
            <a:ext cx="6477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51" y="923284"/>
            <a:ext cx="3322443" cy="24980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9" y="3660733"/>
            <a:ext cx="2253609" cy="19557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496" y="3276600"/>
            <a:ext cx="3217129" cy="2438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63" y="604561"/>
            <a:ext cx="2754916" cy="22131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2" name="Title 3"/>
          <p:cNvSpPr txBox="1">
            <a:spLocks/>
          </p:cNvSpPr>
          <p:nvPr/>
        </p:nvSpPr>
        <p:spPr>
          <a:xfrm>
            <a:off x="6387993" y="5622900"/>
            <a:ext cx="2077571" cy="4686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5770749" y="2855829"/>
            <a:ext cx="1925451" cy="5675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স্লাপাই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9" y="3667182"/>
            <a:ext cx="2271169" cy="19557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5" name="Rectangle 24"/>
          <p:cNvSpPr/>
          <p:nvPr/>
        </p:nvSpPr>
        <p:spPr>
          <a:xfrm>
            <a:off x="1409459" y="1052259"/>
            <a:ext cx="2860225" cy="4922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19669" y="358490"/>
            <a:ext cx="2157694" cy="3254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সমস্যাঃ১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13312" r="15983" b="3020"/>
          <a:stretch/>
        </p:blipFill>
        <p:spPr>
          <a:xfrm>
            <a:off x="1637432" y="1185378"/>
            <a:ext cx="2960016" cy="27620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34" y="3906371"/>
            <a:ext cx="2616127" cy="19759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66" y="4106544"/>
            <a:ext cx="2550659" cy="19360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94" y="4106543"/>
            <a:ext cx="2166613" cy="18647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29199" y="1311280"/>
            <a:ext cx="2870463" cy="2044662"/>
            <a:chOff x="4707578" y="908954"/>
            <a:chExt cx="4422134" cy="3316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578" y="908954"/>
              <a:ext cx="4422134" cy="3316600"/>
            </a:xfrm>
            <a:prstGeom prst="rect">
              <a:avLst/>
            </a:prstGeom>
          </p:spPr>
        </p:pic>
        <p:sp>
          <p:nvSpPr>
            <p:cNvPr id="2" name="Down Arrow 1"/>
            <p:cNvSpPr/>
            <p:nvPr/>
          </p:nvSpPr>
          <p:spPr>
            <a:xfrm rot="4100097">
              <a:off x="7435734" y="312577"/>
              <a:ext cx="457200" cy="2373552"/>
            </a:xfrm>
            <a:prstGeom prst="downArrow">
              <a:avLst/>
            </a:prstGeom>
            <a:noFill/>
            <a:ln w="12700">
              <a:solidFill>
                <a:srgbClr val="CC00F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5607690" y="1499353"/>
              <a:ext cx="1371600" cy="1219200"/>
            </a:xfrm>
            <a:prstGeom prst="ellipse">
              <a:avLst/>
            </a:prstGeom>
            <a:noFill/>
            <a:ln w="190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042502" y="4614563"/>
            <a:ext cx="2306025" cy="919999"/>
          </a:xfrm>
          <a:prstGeom prst="rect">
            <a:avLst/>
          </a:prstGeom>
          <a:noFill/>
          <a:ln w="190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11604" y="1845563"/>
            <a:ext cx="2106003" cy="3650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17925" y="692571"/>
            <a:ext cx="2157694" cy="3254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16" name="Half Frame 15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3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261</Words>
  <Application>Microsoft Office PowerPoint</Application>
  <PresentationFormat>On-screen Show (4:3)</PresentationFormat>
  <Paragraphs>64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1_Office Theme</vt:lpstr>
      <vt:lpstr>Flow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নীতিকথা</vt:lpstr>
      <vt:lpstr> সবাইকে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IS</dc:creator>
  <cp:lastModifiedBy>Windows User</cp:lastModifiedBy>
  <cp:revision>131</cp:revision>
  <dcterms:created xsi:type="dcterms:W3CDTF">2006-08-16T00:00:00Z</dcterms:created>
  <dcterms:modified xsi:type="dcterms:W3CDTF">2020-01-25T12:59:31Z</dcterms:modified>
</cp:coreProperties>
</file>