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83" r:id="rId2"/>
    <p:sldId id="276" r:id="rId3"/>
    <p:sldId id="295" r:id="rId4"/>
    <p:sldId id="277" r:id="rId5"/>
    <p:sldId id="278" r:id="rId6"/>
    <p:sldId id="260" r:id="rId7"/>
    <p:sldId id="261" r:id="rId8"/>
    <p:sldId id="262" r:id="rId9"/>
    <p:sldId id="297" r:id="rId10"/>
    <p:sldId id="298" r:id="rId11"/>
    <p:sldId id="299" r:id="rId12"/>
    <p:sldId id="288" r:id="rId13"/>
    <p:sldId id="300" r:id="rId14"/>
    <p:sldId id="301" r:id="rId15"/>
    <p:sldId id="289" r:id="rId16"/>
    <p:sldId id="269" r:id="rId17"/>
    <p:sldId id="280" r:id="rId18"/>
    <p:sldId id="281" r:id="rId19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85635" autoAdjust="0"/>
  </p:normalViewPr>
  <p:slideViewPr>
    <p:cSldViewPr snapToGrid="0">
      <p:cViewPr varScale="1">
        <p:scale>
          <a:sx n="62" d="100"/>
          <a:sy n="62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28F36-68BE-48E3-AE91-3A43D9823061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A3FF8-3403-42C6-B956-834F81650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9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A3FF8-3403-42C6-B956-834F81650E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3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A3FF8-3403-42C6-B956-834F81650E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98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3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8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2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3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3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5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E22A-24C0-48F0-A655-643FA60A81D9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43DB4-B9E4-4CB9-9A78-AE97EF38D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5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7" Type="http://schemas.openxmlformats.org/officeDocument/2006/relationships/image" Target="../media/image35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g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g"/><Relationship Id="rId5" Type="http://schemas.openxmlformats.org/officeDocument/2006/relationships/image" Target="../media/image48.jpg"/><Relationship Id="rId4" Type="http://schemas.openxmlformats.org/officeDocument/2006/relationships/image" Target="../media/image4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F85F40-6E3C-4AE1-A7EF-B6EF725B7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11430000" cy="6819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C96864-6688-4A80-8CF4-34816FE995C5}"/>
              </a:ext>
            </a:extLst>
          </p:cNvPr>
          <p:cNvSpPr txBox="1"/>
          <p:nvPr/>
        </p:nvSpPr>
        <p:spPr>
          <a:xfrm>
            <a:off x="2983832" y="625642"/>
            <a:ext cx="4668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262" y="313032"/>
            <a:ext cx="5300422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চিত্রবিনোদন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819940" y="5658342"/>
            <a:ext cx="10381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কবি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গান,লাঠি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খেলা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টেলিভিশন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দেখার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3A82926-B73C-466F-AAFF-91E0E5B129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40" y="1377105"/>
            <a:ext cx="2867025" cy="2116213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CFC59F-E59A-4A1F-BD70-2049AFCF0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336" y="1377105"/>
            <a:ext cx="2962275" cy="211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A1329C-013A-47C6-9957-BD4CB811CC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785" y="1377105"/>
            <a:ext cx="2962275" cy="20557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EA736F-DC09-4B7B-9D0F-225759283F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40" y="3691768"/>
            <a:ext cx="2857500" cy="17891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D38F338-4675-4FC0-AB97-7F4E902119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337" y="3691769"/>
            <a:ext cx="3120746" cy="178912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83CCC92-E3F3-4F1E-9202-527BA9E1A0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453" y="3688598"/>
            <a:ext cx="2799607" cy="178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6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205" y="247311"/>
            <a:ext cx="8595360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নিয়ন্ত্রণ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792130" y="5915473"/>
            <a:ext cx="9957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স্বভাব-প্রকৃতি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চরিত্র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আদর্শ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নৈতিকতা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তোলা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51CE9D8-6023-4084-8D3B-820341E2C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6" y="1287954"/>
            <a:ext cx="3245560" cy="2196571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BE8EF0-DCBD-4CD9-BEB7-CD4BAE5D5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68" y="1284048"/>
            <a:ext cx="2752725" cy="21965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2B51C8B-FC86-4183-93BC-31A01BFB7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065" y="3741485"/>
            <a:ext cx="2752725" cy="20207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3937096-F027-4DE1-A147-ADF35A470E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6" y="3741485"/>
            <a:ext cx="3188410" cy="202388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7481578-0F7E-40E1-ADBF-7201702A96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5" y="1287954"/>
            <a:ext cx="2952750" cy="447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1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070" y="383030"/>
            <a:ext cx="9242227" cy="116504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এ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588" y="5124830"/>
            <a:ext cx="6616823" cy="1165047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৫টি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লেখ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01" y="1548076"/>
            <a:ext cx="5517396" cy="327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476" y="500037"/>
            <a:ext cx="5839048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মনস্তাত্ত্বিক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509954" y="5055749"/>
            <a:ext cx="10410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মনস্তাত্ত্বিক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খোরাক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যোগান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বিশেষায়িত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খাপ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খাওয়ানোর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865364-0053-46B1-A1EC-0BCB7062B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174" y="1572296"/>
            <a:ext cx="2752724" cy="31771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73C2BB-5561-4588-97BC-CD8C74259B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54" y="1572297"/>
            <a:ext cx="3015873" cy="31058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C2230B-45F5-441F-855B-AC4CDC1D53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164" y="1572296"/>
            <a:ext cx="3015873" cy="310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086" y="357563"/>
            <a:ext cx="9924726" cy="883455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ধর্মীয়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337625" y="4740076"/>
            <a:ext cx="10733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58511C-738D-4E4D-A1C2-E48614DADF3A}"/>
              </a:ext>
            </a:extLst>
          </p:cNvPr>
          <p:cNvSpPr txBox="1"/>
          <p:nvPr/>
        </p:nvSpPr>
        <p:spPr>
          <a:xfrm>
            <a:off x="752637" y="5823350"/>
            <a:ext cx="10410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আচার-বিধি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পালনের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D87CFBF-6FAB-4347-83DD-C804030534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37" y="1471593"/>
            <a:ext cx="3058978" cy="1957407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01C7AD-AD18-4CD7-8C19-A029324F4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385" y="1471593"/>
            <a:ext cx="3058978" cy="19574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6633B28-568D-44DD-90C3-52A43AE29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37" y="3635368"/>
            <a:ext cx="3058978" cy="1957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926ED7-FC74-4D04-AA6B-44D9B2272C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385" y="3635370"/>
            <a:ext cx="3058978" cy="195740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8E00F6-54D8-46EE-86FD-ECEB2A3839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50" y="1471593"/>
            <a:ext cx="2705100" cy="412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0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218" y="478230"/>
            <a:ext cx="9242227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74" y="5532263"/>
            <a:ext cx="10682326" cy="914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সংস্কারের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মূল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”-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তুমি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একমত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মতামত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834FAB-538A-4179-80BB-BA73B8B8C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555" y="1425843"/>
            <a:ext cx="8287891" cy="371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9BF4-52ED-45E6-8B0F-89E2E7EB6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8115" y="556046"/>
            <a:ext cx="4649492" cy="958429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2EEB-204B-4C74-922F-E39082AF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3" y="1514475"/>
            <a:ext cx="10988298" cy="5056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প্রতিপালন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ক)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চিত্রবিনোদন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খ)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গ)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নিয়ন্ত্রণ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ঘ)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প্রাথমিক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কেন্দ্র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ক)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বিদ্যালয়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খ)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মসজিদ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গ)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ঘ)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সংঘ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কবি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উপভোগের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করা,পরিবারের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ক)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খ)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গ)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প্রতিপালন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ঘ)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চিত্রবিনোদন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9F517E-A1D9-4480-B034-5A0B20054919}"/>
              </a:ext>
            </a:extLst>
          </p:cNvPr>
          <p:cNvSpPr/>
          <p:nvPr/>
        </p:nvSpPr>
        <p:spPr>
          <a:xfrm>
            <a:off x="3228793" y="2121571"/>
            <a:ext cx="578644" cy="572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9D7CEEE-70FD-4C2A-92ED-2A9C3B14706A}"/>
              </a:ext>
            </a:extLst>
          </p:cNvPr>
          <p:cNvSpPr/>
          <p:nvPr/>
        </p:nvSpPr>
        <p:spPr>
          <a:xfrm>
            <a:off x="5452800" y="3365933"/>
            <a:ext cx="578644" cy="585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88" dirty="0"/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757F20-6FDB-491D-83A5-3D1A28CDB3AC}"/>
              </a:ext>
            </a:extLst>
          </p:cNvPr>
          <p:cNvSpPr/>
          <p:nvPr/>
        </p:nvSpPr>
        <p:spPr>
          <a:xfrm>
            <a:off x="8400082" y="4570183"/>
            <a:ext cx="571500" cy="585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</p:spTree>
    <p:extLst>
      <p:ext uri="{BB962C8B-B14F-4D97-AF65-F5344CB8AC3E}">
        <p14:creationId xmlns:p14="http://schemas.microsoft.com/office/powerpoint/2010/main" val="11438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63" y="5164468"/>
            <a:ext cx="10848813" cy="15264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নিজস্ব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কার্যাবলীর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অস্তিত্ব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টিকিয়ে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রেখেছে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”-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তুমি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একমত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যুক্তি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  </a:t>
            </a:r>
          </a:p>
          <a:p>
            <a:pPr marL="0" indent="0" algn="just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338B90-413F-47AD-997A-EE0A474C594A}"/>
              </a:ext>
            </a:extLst>
          </p:cNvPr>
          <p:cNvSpPr txBox="1"/>
          <p:nvPr/>
        </p:nvSpPr>
        <p:spPr>
          <a:xfrm>
            <a:off x="3773658" y="167066"/>
            <a:ext cx="3882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  ব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60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6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7BC517-6CB6-49CB-8778-26D58D41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97" y="1255226"/>
            <a:ext cx="9546956" cy="36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4BB59EE-9EE5-49DD-A2A7-752EC53CC2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6858000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E9D199-2DF6-4D67-971E-6655C61D5D60}"/>
              </a:ext>
            </a:extLst>
          </p:cNvPr>
          <p:cNvSpPr txBox="1"/>
          <p:nvPr/>
        </p:nvSpPr>
        <p:spPr>
          <a:xfrm>
            <a:off x="5327317" y="995695"/>
            <a:ext cx="2898488" cy="128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34" dirty="0" err="1"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7734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7734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7734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7734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7734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7734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180" y="195068"/>
            <a:ext cx="7832538" cy="112578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D8A8B-A8F8-483A-88E2-A046B624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066" y="3152136"/>
            <a:ext cx="4928935" cy="29479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হাফিজুর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শরণখোলা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শরণখোলা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বাগেরহাট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বাতায়ন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আইডি-hafiz1984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8433" y="3152136"/>
            <a:ext cx="4928935" cy="29479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১ম প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পঞ্চম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: ৭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: ৫০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25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062CB6-C7B5-493A-8BC6-8B8BD5319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495" y="1205439"/>
            <a:ext cx="2928938" cy="162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17D84-2D9E-4FBD-91BF-8A737FE7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991" y="406993"/>
            <a:ext cx="5840866" cy="824768"/>
          </a:xfrm>
        </p:spPr>
        <p:txBody>
          <a:bodyPr anchor="t">
            <a:normAutofit/>
          </a:bodyPr>
          <a:lstStyle/>
          <a:p>
            <a:r>
              <a:rPr lang="en-US" sz="3375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দেখে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অনুমান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A8DD1B-3F39-4A4B-8B79-449407D85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53" y="1231761"/>
            <a:ext cx="3020576" cy="1666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47B7B6-5D65-4889-BCA4-56968948C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98" y="1231760"/>
            <a:ext cx="3303441" cy="1666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494F79-C7BB-4B0A-97FB-3C0B1DA5A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819" y="1233539"/>
            <a:ext cx="3155479" cy="1733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BA45CBC-4D82-4233-A01E-8F97675B58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34" y="3090812"/>
            <a:ext cx="3000395" cy="16668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E79D4EE-782C-4C75-AF8E-6CB9A1CD2C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819" y="3090812"/>
            <a:ext cx="3155479" cy="16668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15FEE3-7FF0-4D45-A24B-85C0096A2A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818" y="4923489"/>
            <a:ext cx="3155479" cy="17430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195419-8A9C-4A49-AE9D-A786F2981D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591" y="3090813"/>
            <a:ext cx="3266248" cy="166687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8C77FB6-C4AF-4ABE-BD7F-FAF08B0E9E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591" y="4923489"/>
            <a:ext cx="3266248" cy="17430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902E38E-8B5F-4728-B098-3E56580B41E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34" y="4923489"/>
            <a:ext cx="300039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170" y="0"/>
            <a:ext cx="3949660" cy="112578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1951A5-469E-4F3A-B87C-4C0BF152E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7646"/>
            <a:ext cx="11430000" cy="5560354"/>
          </a:xfrm>
          <a:prstGeom prst="rect">
            <a:avLst/>
          </a:prstGeom>
        </p:spPr>
      </p:pic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8D38A1E8-60F6-43F5-81FE-9EA1A37A819B}"/>
              </a:ext>
            </a:extLst>
          </p:cNvPr>
          <p:cNvSpPr/>
          <p:nvPr/>
        </p:nvSpPr>
        <p:spPr>
          <a:xfrm>
            <a:off x="2187525" y="2060592"/>
            <a:ext cx="8067821" cy="646331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E82F93-FB31-4F04-B049-9B6A0FAAE395}"/>
              </a:ext>
            </a:extLst>
          </p:cNvPr>
          <p:cNvSpPr txBox="1"/>
          <p:nvPr/>
        </p:nvSpPr>
        <p:spPr>
          <a:xfrm>
            <a:off x="2045843" y="1823264"/>
            <a:ext cx="9004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7200" b="1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কার্যাবলি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669" y="1230530"/>
            <a:ext cx="9242227" cy="1165046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7" y="3073100"/>
            <a:ext cx="11406753" cy="30332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কার্যাবলি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6600" dirty="0">
                <a:latin typeface="Nikosh" panose="02000000000000000000" pitchFamily="2" charset="0"/>
                <a:cs typeface="Nikosh" panose="02000000000000000000" pitchFamily="2" charset="0"/>
              </a:rPr>
              <a:t>”   </a:t>
            </a: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</a:t>
            </a:r>
          </a:p>
          <a:p>
            <a:pPr marL="0" indent="0">
              <a:buNone/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6C12-B9CF-4817-BDF8-16892652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504" y="5032727"/>
            <a:ext cx="11430000" cy="1165046"/>
          </a:xfrm>
        </p:spPr>
        <p:txBody>
          <a:bodyPr>
            <a:no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যৌন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আকাঙ্ক্ষার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পরিতৃপ্তি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সাধন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প্রতিপালন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গৃহের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3271155" y="554504"/>
            <a:ext cx="59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1E5F9F-2A97-44EC-BE11-4FFD1DDE0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20" y="1407342"/>
            <a:ext cx="3134694" cy="32236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A4B278-E9C8-46D0-B467-70E1ECE2D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12" y="1396066"/>
            <a:ext cx="2993191" cy="32236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7B0770-4696-426B-A245-BEB9E6C6E3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505" y="1396066"/>
            <a:ext cx="2847975" cy="322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067" y="418452"/>
            <a:ext cx="9242227" cy="1165046"/>
          </a:xfrm>
        </p:spPr>
        <p:txBody>
          <a:bodyPr anchor="t">
            <a:norm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প্রতিপালন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0C1000-AF63-4806-B0B8-662E2091D40B}"/>
              </a:ext>
            </a:extLst>
          </p:cNvPr>
          <p:cNvSpPr txBox="1"/>
          <p:nvPr/>
        </p:nvSpPr>
        <p:spPr>
          <a:xfrm>
            <a:off x="404206" y="5239219"/>
            <a:ext cx="10621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স্বাবলম্বী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হওয়া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পর্যন্ত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সুষ্ঠু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যত্ন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লালন-পালন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প্রেমপ্রীতি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ভালোবাসা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স্নেহ-মমতা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F93BD8F-B504-4C5B-A9B3-A59AE6845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67" y="1425844"/>
            <a:ext cx="3064971" cy="3487119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C3E069-9A5B-4FC4-A451-93A964270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960" y="1425844"/>
            <a:ext cx="3152789" cy="16859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30A720-B9F2-4CA8-BED9-AA870C43BB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49" y="1425844"/>
            <a:ext cx="2705100" cy="1685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ADF1F9-17B2-456F-8DBE-4C555B7655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960" y="3299292"/>
            <a:ext cx="3152789" cy="15906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420FC2B-4C43-4910-A79F-B4741C0CA8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49" y="3323823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365" y="186676"/>
            <a:ext cx="5927661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কর্মনিযুক্তি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639525" y="5361243"/>
            <a:ext cx="10585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শৈশব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কৈশোরে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কৈশোর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যৌবনে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পদার্পণ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95121F2-B779-4347-91D3-8B12CAE23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25" y="3255228"/>
            <a:ext cx="2992054" cy="1925218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B27516A-4F3B-4D3D-AD31-7E8D42F72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96" y="1008139"/>
            <a:ext cx="2906329" cy="206629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B3475E1-D1FB-474C-8ED1-612622DD66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185" y="1008138"/>
            <a:ext cx="3123290" cy="206628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C119AF-D40F-4FA6-BEEE-7465D4AFC8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25" y="1008139"/>
            <a:ext cx="2847975" cy="206629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2B77B83-6C1A-4FF2-9D70-4546D522F6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97" y="3255228"/>
            <a:ext cx="2992054" cy="192521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0A34DB1-1AAF-46A8-9F52-07BDCC538E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185" y="3255228"/>
            <a:ext cx="3083986" cy="192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086" y="228629"/>
            <a:ext cx="8595360" cy="88345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            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সামাজিকীকরণ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DAE281-B913-4DB0-8B16-BE0E36C32F30}"/>
              </a:ext>
            </a:extLst>
          </p:cNvPr>
          <p:cNvSpPr txBox="1"/>
          <p:nvPr/>
        </p:nvSpPr>
        <p:spPr>
          <a:xfrm>
            <a:off x="805375" y="5049565"/>
            <a:ext cx="10381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রীতিনিতি,আদব-কায়দা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মূল্যবোধ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সংস্কৃতি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অর্জনে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সহায়তা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BE14A9-ECEA-47C4-92D2-F0E66600F8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75" y="1337749"/>
            <a:ext cx="3069201" cy="3373736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8AE757-5450-4B54-82A6-C5F98EC21E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946" y="1337749"/>
            <a:ext cx="2857500" cy="33737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8AB449-BB1E-4A1B-8D8E-34F73BBF85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24" y="1337750"/>
            <a:ext cx="3069201" cy="337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1089</TotalTime>
  <Words>402</Words>
  <Application>Microsoft Office PowerPoint</Application>
  <PresentationFormat>Custom</PresentationFormat>
  <Paragraphs>56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Office Theme</vt:lpstr>
      <vt:lpstr>PowerPoint Presentation</vt:lpstr>
      <vt:lpstr>পরিচিতি </vt:lpstr>
      <vt:lpstr>    নিচের চিত্র দেখে অনুমান কর </vt:lpstr>
      <vt:lpstr>আজকের পাঠ </vt:lpstr>
      <vt:lpstr>এই পাঠ শেষে শিক্ষার্থীরা …</vt:lpstr>
      <vt:lpstr>যৌন আকাঙ্ক্ষার পরিতৃপ্তি সাধন, সন্তান প্রতিপালন, গৃহের ব্যবস্থা করা ইত্যাদি। </vt:lpstr>
      <vt:lpstr>শিশু প্রতিপালন </vt:lpstr>
      <vt:lpstr>        কর্মনিযুক্তি ব্যবস্থা </vt:lpstr>
      <vt:lpstr>                সামাজিকীকরণ </vt:lpstr>
      <vt:lpstr>           চিত্রবিনোদন</vt:lpstr>
      <vt:lpstr>              সামাজিক নিয়ন্ত্রণ </vt:lpstr>
      <vt:lpstr>     একক কাজ </vt:lpstr>
      <vt:lpstr>             মনস্তাত্ত্বিক কাজ</vt:lpstr>
      <vt:lpstr>     ধর্মীয় কাজ  </vt:lpstr>
      <vt:lpstr>দলগত কাজ </vt:lpstr>
      <vt:lpstr>মূল্যায়ন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ক্লাশে সবাইকে স্বাগতম </dc:title>
  <dc:creator>MD HAFIZUR RAHMAN</dc:creator>
  <cp:lastModifiedBy>MD HAFIZUR RAHMAN</cp:lastModifiedBy>
  <cp:revision>91</cp:revision>
  <dcterms:created xsi:type="dcterms:W3CDTF">2019-12-14T12:04:09Z</dcterms:created>
  <dcterms:modified xsi:type="dcterms:W3CDTF">2020-01-25T12:55:00Z</dcterms:modified>
</cp:coreProperties>
</file>