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76" r:id="rId3"/>
    <p:sldId id="256" r:id="rId4"/>
    <p:sldId id="273" r:id="rId5"/>
    <p:sldId id="268" r:id="rId6"/>
    <p:sldId id="272" r:id="rId7"/>
    <p:sldId id="258" r:id="rId8"/>
    <p:sldId id="257" r:id="rId9"/>
    <p:sldId id="259" r:id="rId10"/>
    <p:sldId id="261" r:id="rId11"/>
    <p:sldId id="270" r:id="rId12"/>
    <p:sldId id="260" r:id="rId13"/>
    <p:sldId id="262" r:id="rId14"/>
    <p:sldId id="267" r:id="rId15"/>
    <p:sldId id="264" r:id="rId16"/>
    <p:sldId id="265" r:id="rId17"/>
    <p:sldId id="266" r:id="rId18"/>
    <p:sldId id="271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EC11D-4445-40CF-9143-F197E2C457D7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209D4-366C-4E0D-B098-B7A927C7A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09D4-366C-4E0D-B098-B7A927C7A1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2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2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5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5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9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B044E-E53D-40E5-A7EE-EBE211C8A81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C5C3D-5614-462E-BB18-5948AC7E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2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f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96982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6" y="1485901"/>
            <a:ext cx="7717198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72146" y="400110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7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4" y="1521445"/>
            <a:ext cx="4976814" cy="32239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352E6D9-890D-4F66-81E0-CCE0B372BB05}"/>
              </a:ext>
            </a:extLst>
          </p:cNvPr>
          <p:cNvSpPr/>
          <p:nvPr/>
        </p:nvSpPr>
        <p:spPr>
          <a:xfrm>
            <a:off x="2768263" y="5161032"/>
            <a:ext cx="5945858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মণিপুরিদের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খাবার কি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5375" y="653460"/>
            <a:ext cx="2971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365001"/>
            <a:ext cx="4657726" cy="3499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2" y="1365001"/>
            <a:ext cx="4876800" cy="349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180764A-07D4-4E9B-B243-E3CB3D06A2F8}"/>
              </a:ext>
            </a:extLst>
          </p:cNvPr>
          <p:cNvSpPr/>
          <p:nvPr/>
        </p:nvSpPr>
        <p:spPr>
          <a:xfrm>
            <a:off x="3335250" y="5229579"/>
            <a:ext cx="4959523" cy="7694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মণিপুরিরা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কৃষিজীবী</a:t>
            </a:r>
            <a:r>
              <a:rPr lang="bn-IN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214313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00" y="967935"/>
            <a:ext cx="5656487" cy="39076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C180764A-07D4-4E9B-B243-E3CB3D06A2F8}"/>
              </a:ext>
            </a:extLst>
          </p:cNvPr>
          <p:cNvSpPr/>
          <p:nvPr/>
        </p:nvSpPr>
        <p:spPr>
          <a:xfrm>
            <a:off x="1142157" y="5272648"/>
            <a:ext cx="9817533" cy="7694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মুণিপুরিরা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তাঁতের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থাকেন</a:t>
            </a:r>
            <a:r>
              <a:rPr lang="bn-IN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989038"/>
            <a:ext cx="5029200" cy="379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4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42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1181295"/>
            <a:ext cx="5218199" cy="3400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24" y="1216570"/>
            <a:ext cx="5057776" cy="3365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9091A8E4-5CB5-401B-A3B9-C0073D12FE94}"/>
              </a:ext>
            </a:extLst>
          </p:cNvPr>
          <p:cNvSpPr/>
          <p:nvPr/>
        </p:nvSpPr>
        <p:spPr>
          <a:xfrm>
            <a:off x="935129" y="4609517"/>
            <a:ext cx="826638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মণিপুরি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লাহিং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’(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ঘাগড়া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), ‘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আহিং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’(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ওড়না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spc="50" dirty="0" smtClean="0">
                <a:ln w="11430"/>
                <a:latin typeface="NikoshBAN" pitchFamily="2" charset="0"/>
                <a:cs typeface="NikoshBAN" pitchFamily="2" charset="0"/>
              </a:rPr>
              <a:t> ছেলেরা ধুতি ও পাঞ্জাবি পরেন।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>
              <a:ln w="11430"/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4FCE1BFC-AB8D-4DD5-855E-AE07D424A203}"/>
              </a:ext>
            </a:extLst>
          </p:cNvPr>
          <p:cNvSpPr/>
          <p:nvPr/>
        </p:nvSpPr>
        <p:spPr>
          <a:xfrm>
            <a:off x="2212286" y="5733241"/>
            <a:ext cx="698922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b="1" spc="50" dirty="0">
              <a:ln w="11430"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3" y="-281648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3B51B9BC-6970-4536-A9E8-A0223701796F}"/>
              </a:ext>
            </a:extLst>
          </p:cNvPr>
          <p:cNvGrpSpPr/>
          <p:nvPr/>
        </p:nvGrpSpPr>
        <p:grpSpPr>
          <a:xfrm>
            <a:off x="3810341" y="1215718"/>
            <a:ext cx="3445286" cy="4053818"/>
            <a:chOff x="2799397" y="1644455"/>
            <a:chExt cx="3447144" cy="4840775"/>
          </a:xfrm>
        </p:grpSpPr>
        <p:pic>
          <p:nvPicPr>
            <p:cNvPr id="9" name="Picture 8" descr="Bangladesh Map.jpg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AA2749D-61B6-426C-9688-F5CD5EBB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799397" y="1644455"/>
              <a:ext cx="3447144" cy="4840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8E2DFC18-D305-4648-AD2D-BB5F3824F870}"/>
                </a:ext>
              </a:extLst>
            </p:cNvPr>
            <p:cNvSpPr/>
            <p:nvPr/>
          </p:nvSpPr>
          <p:spPr>
            <a:xfrm>
              <a:off x="2799397" y="6013751"/>
              <a:ext cx="1996068" cy="3902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xmlns:lc="http://schemas.openxmlformats.org/drawingml/2006/lockedCanvas" id="{89F56EB9-FCD0-49E7-A501-E7E4D7229A3B}"/>
              </a:ext>
            </a:extLst>
          </p:cNvPr>
          <p:cNvSpPr/>
          <p:nvPr/>
        </p:nvSpPr>
        <p:spPr>
          <a:xfrm>
            <a:off x="375337" y="5231500"/>
            <a:ext cx="1109752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itchFamily="2" charset="2"/>
              <a:buChar char="v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মণিপুরি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জেলাগুলোর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7254" y="200055"/>
            <a:ext cx="3784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96982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7" y="1191452"/>
            <a:ext cx="5033071" cy="3627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73" y="1163565"/>
            <a:ext cx="5127539" cy="3624118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 rot="10800000" flipH="1" flipV="1">
            <a:off x="2272146" y="5098094"/>
            <a:ext cx="1971675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রথযাত্রা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7895257" y="5098095"/>
            <a:ext cx="2124062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দোলযাত্রা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8463" y="545760"/>
            <a:ext cx="595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দেখতে পাচ্ছ?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6" y="570602"/>
            <a:ext cx="5377068" cy="3283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36" y="570602"/>
            <a:ext cx="5061407" cy="3283565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7661888" y="4011788"/>
            <a:ext cx="2590800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রাসপূর্ণিমা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885950" y="4076939"/>
            <a:ext cx="2590800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চৈত্রসংক্রান্তি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75C73800-57B1-4BBC-975F-7A5AF92C144D}"/>
              </a:ext>
            </a:extLst>
          </p:cNvPr>
          <p:cNvSpPr/>
          <p:nvPr/>
        </p:nvSpPr>
        <p:spPr>
          <a:xfrm>
            <a:off x="1041797" y="5498700"/>
            <a:ext cx="1043106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রথযাত্রা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দোলযাত্রা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চৈত্রসংক্রান্তি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রাসপূর্নিমা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75C73800-57B1-4BBC-975F-7A5AF92C144D}"/>
              </a:ext>
            </a:extLst>
          </p:cNvPr>
          <p:cNvSpPr/>
          <p:nvPr/>
        </p:nvSpPr>
        <p:spPr>
          <a:xfrm>
            <a:off x="2371952" y="4790814"/>
            <a:ext cx="685993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মণিপুরিদের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4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25" y="1529030"/>
            <a:ext cx="3694735" cy="3071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1529030"/>
            <a:ext cx="3488503" cy="3071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34" y="1529030"/>
            <a:ext cx="3569522" cy="30462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0A9F722E-D2B4-43F8-B6B9-F21050D0B473}"/>
              </a:ext>
            </a:extLst>
          </p:cNvPr>
          <p:cNvSpPr/>
          <p:nvPr/>
        </p:nvSpPr>
        <p:spPr>
          <a:xfrm>
            <a:off x="1865380" y="5331684"/>
            <a:ext cx="772038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নাচ, গান, বাদ্যযন্ত্রের মাধ্যমে তারা আনন্দ করেন।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A9F722E-D2B4-43F8-B6B9-F21050D0B473}"/>
              </a:ext>
            </a:extLst>
          </p:cNvPr>
          <p:cNvSpPr/>
          <p:nvPr/>
        </p:nvSpPr>
        <p:spPr>
          <a:xfrm>
            <a:off x="1873618" y="610627"/>
            <a:ext cx="7826181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ছবিগুলোতে তোমরা কি কি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75C73800-57B1-4BBC-975F-7A5AF92C144D}"/>
              </a:ext>
            </a:extLst>
          </p:cNvPr>
          <p:cNvSpPr/>
          <p:nvPr/>
        </p:nvSpPr>
        <p:spPr>
          <a:xfrm>
            <a:off x="1218009" y="4653469"/>
            <a:ext cx="87975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মণিপুরিরা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সারাবছরই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মেতে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8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A9F722E-D2B4-43F8-B6B9-F21050D0B473}"/>
              </a:ext>
            </a:extLst>
          </p:cNvPr>
          <p:cNvSpPr/>
          <p:nvPr/>
        </p:nvSpPr>
        <p:spPr>
          <a:xfrm>
            <a:off x="1550387" y="5331684"/>
            <a:ext cx="835036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itchFamily="2" charset="2"/>
              <a:buChar char="v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মণিপুরিদের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2147" y="459547"/>
            <a:ext cx="3257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8" y="1675265"/>
            <a:ext cx="5229225" cy="331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6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226F2921-52ED-446B-9231-853ECA4CA155}"/>
              </a:ext>
            </a:extLst>
          </p:cNvPr>
          <p:cNvSpPr/>
          <p:nvPr/>
        </p:nvSpPr>
        <p:spPr>
          <a:xfrm>
            <a:off x="3167955" y="2274838"/>
            <a:ext cx="5856090" cy="230832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en-US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মণিপুরিদের </a:t>
            </a:r>
            <a:r>
              <a:rPr lang="en-US" sz="3600" b="1" dirty="0" err="1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পেশা</a:t>
            </a:r>
            <a:r>
              <a:rPr lang="bn-IN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কি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bn-IN" sz="3600" b="1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মণিপুরিদের 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৪</a:t>
            </a:r>
            <a:r>
              <a:rPr lang="bn-IN" sz="3600" b="1" dirty="0" smtClean="0">
                <a:latin typeface="NikoshBAN" panose="02000000000000000000" pitchFamily="2" charset="0"/>
                <a:cs typeface="NikoshBAN" pitchFamily="2" charset="0"/>
              </a:rPr>
              <a:t>টি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উৎস</a:t>
            </a:r>
            <a:r>
              <a:rPr lang="bn-IN" sz="3600" b="1" dirty="0">
                <a:latin typeface="NikoshBAN" panose="02000000000000000000" pitchFamily="2" charset="0"/>
                <a:cs typeface="NikoshBAN" pitchFamily="2" charset="0"/>
              </a:rPr>
              <a:t>বের নাম বল?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bn-IN" sz="3600" b="1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মণিপুরিদের </a:t>
            </a:r>
            <a:r>
              <a:rPr lang="en-US" sz="3600" b="1" dirty="0" err="1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খাবার</a:t>
            </a:r>
            <a:r>
              <a:rPr lang="en-US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4759" y="829643"/>
            <a:ext cx="2185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96982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8" y="497092"/>
            <a:ext cx="1907814" cy="243315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3"/>
          <p:cNvSpPr txBox="1"/>
          <p:nvPr/>
        </p:nvSpPr>
        <p:spPr>
          <a:xfrm>
            <a:off x="620903" y="3501166"/>
            <a:ext cx="4568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গুঠইল মডেল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foridapti1982@ gmail.com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594" y="2908852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মোসাঃ ফরিদা ইয়াসমিন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7149363" y="2968613"/>
            <a:ext cx="48557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চতুর্থ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০৩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মূলপাঠঃ বাংলাদেশের ক্ষুদ্র নৃ-গোষ্ঠী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মণিপুরি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২০/০১/২০২০</a:t>
            </a:r>
            <a:endParaRPr lang="en-SG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 r="100"/>
          <a:stretch/>
        </p:blipFill>
        <p:spPr>
          <a:xfrm>
            <a:off x="1324167" y="490654"/>
            <a:ext cx="2027490" cy="239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Explosion 1 14"/>
          <p:cNvSpPr/>
          <p:nvPr/>
        </p:nvSpPr>
        <p:spPr>
          <a:xfrm>
            <a:off x="3779199" y="373117"/>
            <a:ext cx="4474487" cy="1630252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5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42551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6D3C32-5F05-44ED-9ACB-6D5719FD6ED3}"/>
              </a:ext>
            </a:extLst>
          </p:cNvPr>
          <p:cNvSpPr/>
          <p:nvPr/>
        </p:nvSpPr>
        <p:spPr>
          <a:xfrm>
            <a:off x="456713" y="5416948"/>
            <a:ext cx="1065847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itchFamily="2" charset="2"/>
              <a:buChar char="v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9312" y="554004"/>
            <a:ext cx="293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56" y="1418799"/>
            <a:ext cx="7058025" cy="3943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30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96982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9" y="400110"/>
            <a:ext cx="11101386" cy="5592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1540" y="897203"/>
            <a:ext cx="910113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96982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84" y="1518124"/>
            <a:ext cx="4650895" cy="2163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1" y="1571466"/>
            <a:ext cx="4489492" cy="2234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84" y="3806413"/>
            <a:ext cx="4650895" cy="2314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1" y="3911378"/>
            <a:ext cx="4489492" cy="2209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2407276" y="361459"/>
            <a:ext cx="670815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spc="50" dirty="0" smtClean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দেখঃ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2757965" y="921331"/>
            <a:ext cx="548485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ছবির মানুষগুলোর পরিচয় কী?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1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7" y="27844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3880140" y="654899"/>
            <a:ext cx="4174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52" y="1617574"/>
            <a:ext cx="5715000" cy="3468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60577" y="5085742"/>
            <a:ext cx="270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954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1687BE66-FEC4-4267-ACCB-B1A0CE01D625}"/>
              </a:ext>
            </a:extLst>
          </p:cNvPr>
          <p:cNvSpPr/>
          <p:nvPr/>
        </p:nvSpPr>
        <p:spPr>
          <a:xfrm>
            <a:off x="1225968" y="3702974"/>
            <a:ext cx="9368590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২.৩.২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মণিপুরিদের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পোষাক,খাদ্য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ৎসব ইত্যাদি) বর্ণনা করতে পারবে।</a:t>
            </a:r>
            <a:endParaRPr lang="en-US" sz="4000" b="1" dirty="0"/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416AC2A-6FCB-4D14-AFBA-7820A131F422}"/>
              </a:ext>
            </a:extLst>
          </p:cNvPr>
          <p:cNvSpPr txBox="1"/>
          <p:nvPr/>
        </p:nvSpPr>
        <p:spPr>
          <a:xfrm>
            <a:off x="1556425" y="2264818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C99683C-9530-40DC-8873-A2892D997796}"/>
              </a:ext>
            </a:extLst>
          </p:cNvPr>
          <p:cNvSpPr txBox="1"/>
          <p:nvPr/>
        </p:nvSpPr>
        <p:spPr>
          <a:xfrm>
            <a:off x="1556425" y="814347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12192000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08C0890-3F39-4EF5-A667-B49CBE49AAC3}"/>
              </a:ext>
            </a:extLst>
          </p:cNvPr>
          <p:cNvGrpSpPr/>
          <p:nvPr/>
        </p:nvGrpSpPr>
        <p:grpSpPr>
          <a:xfrm>
            <a:off x="1728789" y="1402651"/>
            <a:ext cx="4343399" cy="4713026"/>
            <a:chOff x="552450" y="1226794"/>
            <a:chExt cx="3250341" cy="4945406"/>
          </a:xfrm>
        </p:grpSpPr>
        <p:pic>
          <p:nvPicPr>
            <p:cNvPr id="9" name="Picture 8" descr="Bangladesh Map.jpg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BD9B69D-EC6D-47C7-8CA3-CE957B1B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09600" y="5791200"/>
              <a:ext cx="2895600" cy="381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 descr="Bangladesh Map.jpg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E3BFE7F-DB44-4607-8A0C-41F5FF79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2450" y="1226794"/>
              <a:ext cx="3250341" cy="45644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2A5879A0-6CB3-4412-A80F-868850F88E7E}"/>
              </a:ext>
            </a:extLst>
          </p:cNvPr>
          <p:cNvSpPr/>
          <p:nvPr/>
        </p:nvSpPr>
        <p:spPr>
          <a:xfrm>
            <a:off x="8565317" y="2172956"/>
            <a:ext cx="216759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2A5879A0-6CB3-4412-A80F-868850F88E7E}"/>
              </a:ext>
            </a:extLst>
          </p:cNvPr>
          <p:cNvSpPr/>
          <p:nvPr/>
        </p:nvSpPr>
        <p:spPr>
          <a:xfrm>
            <a:off x="8553835" y="3544556"/>
            <a:ext cx="21790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17062" y="3620756"/>
            <a:ext cx="434102" cy="4269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2A5879A0-6CB3-4412-A80F-868850F88E7E}"/>
              </a:ext>
            </a:extLst>
          </p:cNvPr>
          <p:cNvSpPr/>
          <p:nvPr/>
        </p:nvSpPr>
        <p:spPr>
          <a:xfrm>
            <a:off x="8561735" y="2858756"/>
            <a:ext cx="217117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17062" y="2981929"/>
            <a:ext cx="434102" cy="426914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17062" y="2273702"/>
            <a:ext cx="434102" cy="426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A12DA66-CBFF-4EFB-94C8-B144AD1C828D}"/>
              </a:ext>
            </a:extLst>
          </p:cNvPr>
          <p:cNvSpPr/>
          <p:nvPr/>
        </p:nvSpPr>
        <p:spPr>
          <a:xfrm>
            <a:off x="885824" y="578215"/>
            <a:ext cx="10415588" cy="646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পারবে,মণিপুরি</a:t>
            </a:r>
            <a:r>
              <a:rPr lang="en-US" sz="36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6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spc="50" dirty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>
              <a:ln w="11430"/>
              <a:effectLst/>
              <a:latin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8194" y="2458386"/>
            <a:ext cx="895352" cy="390412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30051" y="2874206"/>
            <a:ext cx="744470" cy="282111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scene3d>
            <a:camera prst="perspectiveContrastingLeftFacing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42268" y="2773936"/>
            <a:ext cx="338942" cy="505933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" b="5625"/>
          <a:stretch/>
        </p:blipFill>
        <p:spPr>
          <a:xfrm>
            <a:off x="785812" y="1399296"/>
            <a:ext cx="4672013" cy="3337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61" y="1399297"/>
            <a:ext cx="5065013" cy="3315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E6E2D1E-04A1-4FF8-9EE9-B5B88E635243}"/>
              </a:ext>
            </a:extLst>
          </p:cNvPr>
          <p:cNvSpPr/>
          <p:nvPr/>
        </p:nvSpPr>
        <p:spPr>
          <a:xfrm>
            <a:off x="1835818" y="5220232"/>
            <a:ext cx="811588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মণিপুরিরা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8463" y="545760"/>
            <a:ext cx="4278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2" y="1000126"/>
            <a:ext cx="5239221" cy="3793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24" y="1000126"/>
            <a:ext cx="5464801" cy="3793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FE6E2D1E-04A1-4FF8-9EE9-B5B88E635243}"/>
              </a:ext>
            </a:extLst>
          </p:cNvPr>
          <p:cNvSpPr/>
          <p:nvPr/>
        </p:nvSpPr>
        <p:spPr>
          <a:xfrm>
            <a:off x="1866607" y="5278132"/>
            <a:ext cx="811588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মণিপুরিদের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সামাজিকভাবে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51" y="1417461"/>
            <a:ext cx="5156865" cy="3489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0"/>
          <a:stretch/>
        </p:blipFill>
        <p:spPr>
          <a:xfrm>
            <a:off x="709288" y="1417461"/>
            <a:ext cx="5044848" cy="3583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7CAFD8F-13A7-4BC0-A89C-E8329A266ED1}"/>
              </a:ext>
            </a:extLst>
          </p:cNvPr>
          <p:cNvSpPr/>
          <p:nvPr/>
        </p:nvSpPr>
        <p:spPr>
          <a:xfrm>
            <a:off x="1125220" y="5026701"/>
            <a:ext cx="948436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মণিপুরিদের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সিঞ্জেদা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শাক-সবজি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693</Words>
  <Application>Microsoft Office PowerPoint</Application>
  <PresentationFormat>Widescreen</PresentationFormat>
  <Paragraphs>101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117</cp:revision>
  <dcterms:created xsi:type="dcterms:W3CDTF">2020-01-20T11:36:54Z</dcterms:created>
  <dcterms:modified xsi:type="dcterms:W3CDTF">2020-01-25T14:18:16Z</dcterms:modified>
</cp:coreProperties>
</file>