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954DA-6DBF-4367-8C6A-753BE490EB7F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EBAF1-D08B-4FFE-A6C4-9BDA007C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0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মহোদয়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BAF1-D08B-4FFE-A6C4-9BDA007C81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3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BAF1-D08B-4FFE-A6C4-9BDA007C81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0"/>
            <a:ext cx="8991600" cy="6858000"/>
            <a:chOff x="76200" y="0"/>
            <a:chExt cx="89916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0"/>
              <a:ext cx="89916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00200" y="0"/>
              <a:ext cx="58674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99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4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22" y="30997"/>
            <a:ext cx="8763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আদর্শ ফুলের কয়টি অংশ ও কী কী?</a:t>
            </a:r>
          </a:p>
          <a:p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নিয়ত পুষ্পমঞ্জরি বলতে কী বুঝায়?</a:t>
            </a:r>
          </a:p>
          <a:p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ডিম্বানু কী?</a:t>
            </a:r>
          </a:p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পর-পরাগায়নের অসুবিধা কী?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38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পার্শ্ববর্তী এলাকায় দেখা যায় এরকম ফুলগুলোর নাম লিখ এবং কোন ফুলে কোন ধরনের পরাগায়ন ঘটে তা উল্লেখ কর।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9153" y="0"/>
            <a:ext cx="9153153" cy="6858000"/>
            <a:chOff x="-9153" y="0"/>
            <a:chExt cx="9153153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53" y="0"/>
              <a:ext cx="9153153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33800" y="152400"/>
              <a:ext cx="51054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6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5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52400"/>
            <a:ext cx="8877038" cy="6553200"/>
            <a:chOff x="152400" y="152400"/>
            <a:chExt cx="8877038" cy="6553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152400"/>
              <a:ext cx="1942838" cy="22342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1805796" cy="222632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81200" y="162732"/>
              <a:ext cx="510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62000" y="1981200"/>
              <a:ext cx="7677150" cy="44196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আবদুল</a:t>
              </a:r>
              <a:r>
                <a:rPr lang="en-US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মাবুদ</a:t>
              </a:r>
              <a:endPara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শাহ</a:t>
              </a:r>
              <a:r>
                <a:rPr lang="en-US" sz="4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ওয়ালীউল্লাহ</a:t>
              </a:r>
              <a:r>
                <a:rPr lang="en-US" sz="4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ইনস্টিটিউট</a:t>
              </a:r>
              <a:r>
                <a:rPr lang="en-US" sz="4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5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জামালখান</a:t>
              </a:r>
              <a:r>
                <a:rPr lang="en-US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চট্টগ্রাম</a:t>
              </a:r>
              <a:endPara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6019800"/>
              <a:ext cx="7677150" cy="685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১০ম </a:t>
              </a:r>
              <a:r>
                <a:rPr lang="en-US" sz="4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জীব</a:t>
              </a:r>
              <a:r>
                <a:rPr lang="en-US" sz="4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4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১১ </a:t>
              </a:r>
              <a:r>
                <a:rPr lang="en-US" sz="4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১১.২</a:t>
              </a:r>
              <a:endPara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6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2" y="20052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 দেখি ---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4329544"/>
            <a:ext cx="3962400" cy="2528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17" y="4329544"/>
            <a:ext cx="2241884" cy="2528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339858"/>
            <a:ext cx="2966285" cy="2518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621"/>
            <a:ext cx="4800600" cy="3425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60" y="903621"/>
            <a:ext cx="4541540" cy="34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6495"/>
            <a:ext cx="8839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---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পরাগী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48777"/>
            <a:ext cx="9144000" cy="3810000"/>
            <a:chOff x="0" y="0"/>
            <a:chExt cx="9144000" cy="381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50000" cy="381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0"/>
              <a:ext cx="5105400" cy="38100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অংগসমুহের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" y="4558776"/>
            <a:ext cx="5237136" cy="2299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200" y="4565235"/>
            <a:ext cx="22098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বৃতি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দলমন্ডল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পুংস্তবক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স্ত্রীস্তবক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4565235"/>
            <a:ext cx="1676400" cy="22927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12" y="6220"/>
            <a:ext cx="4507588" cy="5861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4" t="9246" b="27312"/>
          <a:stretch/>
        </p:blipFill>
        <p:spPr>
          <a:xfrm>
            <a:off x="0" y="6220"/>
            <a:ext cx="4495800" cy="5861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67400"/>
            <a:ext cx="44958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অনিয়ত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পুষ্পমঞ্জরি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6412" y="5892463"/>
            <a:ext cx="4507588" cy="9906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নিয়ত পুষ্পমঞ্জরি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39" y="0"/>
            <a:ext cx="9207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" y="0"/>
            <a:ext cx="9071332" cy="6845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-36095"/>
            <a:ext cx="9037934" cy="6845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39" y="-36095"/>
            <a:ext cx="9092360" cy="6837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3" y="-36095"/>
            <a:ext cx="9092360" cy="68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" y="0"/>
            <a:ext cx="9138834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6" y="4419600"/>
            <a:ext cx="9144000" cy="240065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পুং গ্যামেটোফাইটের উৎপত্তি 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স্ত্রী গ্যামেটোফাইটের উৎপত্তি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সপুষ্পক উদ্ভিদের জীবনচক্র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799"/>
            <a:ext cx="8839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১ম দল : স্ব-পরাগায়ন ও পর-পরাগায়নের পার্থক্য লিখ।</a:t>
            </a:r>
          </a:p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২য় দল : পতঙ্গপরাগী ও প্রাণিপরাগী ফুলের ভিন্নতা লিখ।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331</TotalTime>
  <Words>177</Words>
  <Application>Microsoft Office PowerPoint</Application>
  <PresentationFormat>On-screen Show (4:3)</PresentationFormat>
  <Paragraphs>44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2006-08-16T00:00:00Z</dcterms:created>
  <dcterms:modified xsi:type="dcterms:W3CDTF">2020-01-25T10:34:46Z</dcterms:modified>
</cp:coreProperties>
</file>