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71749-5821-4F56-8F6C-7D77CEB0E0D7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AF71E-38D1-48DA-AF49-73ED384E8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AF71E-38D1-48DA-AF49-73ED384E8E4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62000" y="152400"/>
            <a:ext cx="7924800" cy="21336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2286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মাল্টিমিডিয়া ক্লাসে সবাইকে স্বাগতম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ে্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61" y="2438400"/>
            <a:ext cx="775614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2598821" cy="2468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at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86200"/>
            <a:ext cx="2590799" cy="2520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838200"/>
            <a:ext cx="2358571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b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10000"/>
            <a:ext cx="2669177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43200" y="1295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-আম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572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-বক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12954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-পেঁচা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4648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-আম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-Down Arrow 9"/>
          <p:cNvSpPr/>
          <p:nvPr/>
        </p:nvSpPr>
        <p:spPr>
          <a:xfrm>
            <a:off x="4495800" y="373879"/>
            <a:ext cx="152400" cy="6477000"/>
          </a:xfrm>
          <a:prstGeom prst="upDownArrow">
            <a:avLst>
              <a:gd name="adj1" fmla="val 36415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1000"/>
            <a:ext cx="7772400" cy="609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731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আতা গাছে তোতা পাখি 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ডালিম গাছে মউ ।       </a:t>
            </a:r>
          </a:p>
          <a:p>
            <a:endParaRPr lang="bn-IN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এত ডাকি তবু কথা 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কউ না কেন বউ । 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8382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পরের লাইন বল 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0" y="1905000"/>
            <a:ext cx="472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19200"/>
            <a:ext cx="3048000" cy="2387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am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889490"/>
            <a:ext cx="3124200" cy="27046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1000" y="129540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295400"/>
            <a:ext cx="1905000" cy="129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4419600"/>
            <a:ext cx="19812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295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আম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4196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বক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05000" y="2438400"/>
            <a:ext cx="28194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57400" y="2438400"/>
            <a:ext cx="28956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295400" y="228600"/>
            <a:ext cx="60198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95400" y="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মিল করে বল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5833660" cy="3882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066800" y="228600"/>
            <a:ext cx="6858000" cy="990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আবার দেখা হবে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5486400"/>
            <a:ext cx="69342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53340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228600"/>
            <a:ext cx="2514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1524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38201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762001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4724400" y="1600200"/>
            <a:ext cx="304800" cy="487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3505200"/>
            <a:ext cx="464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মোঃ মনোহর আলী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হাসাউরা সরকারি প্রাথমিক বিদ্যালয়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সুনামগঞ্জ সদর, সুনামগঞ্জ। 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 নম্বরঃ ০১৭১৮৩৭৬৫৬১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65760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শ্রেণীঃ প্রথম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পাঠঃ ৪ (ছড়া)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সময়ঃ ৪০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8423718_1684472205190673_7326528210271269667_n_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19812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0134" y="1371600"/>
            <a:ext cx="1864654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95400"/>
            <a:ext cx="3542414" cy="3784442"/>
          </a:xfrm>
          <a:prstGeom prst="rect">
            <a:avLst/>
          </a:prstGeom>
        </p:spPr>
      </p:pic>
      <p:pic>
        <p:nvPicPr>
          <p:cNvPr id="4" name="Picture 3" descr="ে্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3886199" cy="3785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524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গুলোতে কী দেখা যাচ্ছে ? 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4102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টিয়া,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334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আতা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76400"/>
            <a:ext cx="42672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52400"/>
            <a:ext cx="601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আজকের পাঠঃ ছড়া বলা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(আতা গাছে --------কেন বউ)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2971800"/>
            <a:ext cx="16002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t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971800"/>
            <a:ext cx="1692575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447800" y="457200"/>
            <a:ext cx="6629400" cy="23622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12192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200400"/>
            <a:ext cx="8839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                                   ১। ছড়া শুনে আনন্দ লাভ করবে এবং স্পষ্ঠভাবে বলতে পারবে। 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২। ছবি দেখে আনন্দ লাভ করবে এবং নাম বলতে পারবে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38200"/>
            <a:ext cx="6019800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1905000"/>
            <a:ext cx="3505200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21336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আতা গাছে তোতা পাখি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ডালিম গাছে মউ । 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এত ডাকি তবু কথা 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কউ না কেন বউ ।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ছড়া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0"/>
            <a:ext cx="7239000" cy="4114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1295400"/>
            <a:ext cx="716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আতা গাছে তোতা পাখি 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       ডালিম গাছে মউ ।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এত ডাকি তবু কথা 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        কউ না কেন বউ ।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457200"/>
            <a:ext cx="28194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457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ছড়া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04800"/>
            <a:ext cx="716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381000"/>
            <a:ext cx="71628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এসো আমরা ছবিগুলো দেখি এবং নাম বলি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3657600" cy="3390900"/>
          </a:xfrm>
          <a:prstGeom prst="rect">
            <a:avLst/>
          </a:prstGeom>
        </p:spPr>
      </p:pic>
      <p:pic>
        <p:nvPicPr>
          <p:cNvPr id="5" name="Picture 4" descr="at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05000"/>
            <a:ext cx="36576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33400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533400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আতা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3886200" cy="4038600"/>
          </a:xfrm>
          <a:prstGeom prst="rect">
            <a:avLst/>
          </a:prstGeom>
        </p:spPr>
      </p:pic>
      <p:pic>
        <p:nvPicPr>
          <p:cNvPr id="3" name="Picture 2" descr="b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4038125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257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পেঁচা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5105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বক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185</Words>
  <Application>Microsoft Office PowerPoint</Application>
  <PresentationFormat>On-screen Show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 SUCHONA COMPUTER</dc:creator>
  <cp:lastModifiedBy>NEW SUCHONA COMPUTER</cp:lastModifiedBy>
  <cp:revision>57</cp:revision>
  <dcterms:created xsi:type="dcterms:W3CDTF">2006-08-16T00:00:00Z</dcterms:created>
  <dcterms:modified xsi:type="dcterms:W3CDTF">2020-01-24T18:16:48Z</dcterms:modified>
</cp:coreProperties>
</file>