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91" autoAdjust="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F1ABF-851E-48D3-AB4E-5DE5CFE2505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79F106-7E3E-4322-BCA1-CBB2A7242710}" type="pres">
      <dgm:prSet presAssocID="{F21F1ABF-851E-48D3-AB4E-5DE5CFE2505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B75620-7A5B-410A-A986-30D68BEBBB6D}" type="pres">
      <dgm:prSet presAssocID="{F21F1ABF-851E-48D3-AB4E-5DE5CFE25053}" presName="radial" presStyleCnt="0">
        <dgm:presLayoutVars>
          <dgm:animLvl val="ctr"/>
        </dgm:presLayoutVars>
      </dgm:prSet>
      <dgm:spPr/>
    </dgm:pt>
  </dgm:ptLst>
  <dgm:cxnLst>
    <dgm:cxn modelId="{956D73CE-F5D0-4954-BD6E-1FF10F1B0F08}" type="presOf" srcId="{F21F1ABF-851E-48D3-AB4E-5DE5CFE25053}" destId="{2779F106-7E3E-4322-BCA1-CBB2A7242710}" srcOrd="0" destOrd="0" presId="urn:microsoft.com/office/officeart/2005/8/layout/radial3"/>
    <dgm:cxn modelId="{41FBEFAE-3F52-4B49-BD35-EDBDAD1F5AC1}" type="presParOf" srcId="{2779F106-7E3E-4322-BCA1-CBB2A7242710}" destId="{93B75620-7A5B-410A-A986-30D68BEBBB6D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66D3A-EAA4-4535-AF70-569357300581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E7886-3881-45D5-86F9-522201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1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E7886-3881-45D5-86F9-5222016751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95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E7886-3881-45D5-86F9-52220167516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26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61B-76EB-4759-8324-A2287E32EC2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C1DA-EBFD-4724-9064-97A16474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3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61B-76EB-4759-8324-A2287E32EC2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C1DA-EBFD-4724-9064-97A16474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2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61B-76EB-4759-8324-A2287E32EC2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C1DA-EBFD-4724-9064-97A16474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8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61B-76EB-4759-8324-A2287E32EC2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C1DA-EBFD-4724-9064-97A16474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4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61B-76EB-4759-8324-A2287E32EC2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C1DA-EBFD-4724-9064-97A16474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3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61B-76EB-4759-8324-A2287E32EC2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C1DA-EBFD-4724-9064-97A16474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0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61B-76EB-4759-8324-A2287E32EC2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C1DA-EBFD-4724-9064-97A16474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9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61B-76EB-4759-8324-A2287E32EC2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C1DA-EBFD-4724-9064-97A16474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6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61B-76EB-4759-8324-A2287E32EC2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C1DA-EBFD-4724-9064-97A16474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7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61B-76EB-4759-8324-A2287E32EC2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C1DA-EBFD-4724-9064-97A16474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6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61B-76EB-4759-8324-A2287E32EC2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C1DA-EBFD-4724-9064-97A16474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2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961B-76EB-4759-8324-A2287E32EC27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3C1DA-EBFD-4724-9064-97A164741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9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jp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7" y="1537854"/>
            <a:ext cx="9795164" cy="50014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2008909" y="277090"/>
            <a:ext cx="8700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0763" y="184756"/>
            <a:ext cx="9448801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70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" t="-38546" r="2267" b="12378"/>
          <a:stretch/>
        </p:blipFill>
        <p:spPr>
          <a:xfrm>
            <a:off x="1773382" y="290945"/>
            <a:ext cx="8575963" cy="57911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73382" y="6150114"/>
            <a:ext cx="8575963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ছবিতে কী দূষণ হচ্ছে?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92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26" y="0"/>
            <a:ext cx="7994073" cy="52508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02326" y="5555673"/>
            <a:ext cx="7994073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61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7018" y="5846617"/>
            <a:ext cx="9088582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ছবিতে কী দূষণ হচ্ছে?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018" y="138545"/>
            <a:ext cx="9088582" cy="544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1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8074"/>
            <a:ext cx="12192000" cy="49599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7746" y="512618"/>
            <a:ext cx="9836728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4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9309" y="748146"/>
            <a:ext cx="10072254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9310" y="2071585"/>
            <a:ext cx="10072253" cy="41549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দলের নাম</a:t>
            </a:r>
          </a:p>
          <a:p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 দলঃ                                           </a:t>
            </a: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দলঃ </a:t>
            </a:r>
          </a:p>
          <a:p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8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71542236"/>
              </p:ext>
            </p:extLst>
          </p:nvPr>
        </p:nvGraphicFramePr>
        <p:xfrm>
          <a:off x="2088271" y="67235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306" y="5013808"/>
            <a:ext cx="4571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25" y="4668244"/>
            <a:ext cx="4125516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দুইটি ছবিতে দেখানো দূষণের নাম লেখ।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12403" y="4947503"/>
            <a:ext cx="4632594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দল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পরের ছবি দুটিতে দেখানো দূষনের নাম লেখ।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70393" cy="21920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8" y="2427708"/>
            <a:ext cx="4170393" cy="219915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27"/>
          <a:stretch/>
        </p:blipFill>
        <p:spPr>
          <a:xfrm>
            <a:off x="7085794" y="235638"/>
            <a:ext cx="4632594" cy="21920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403" y="2864787"/>
            <a:ext cx="4632594" cy="200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91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" y="334005"/>
            <a:ext cx="12191999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655" y="3458896"/>
            <a:ext cx="268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298032"/>
            <a:ext cx="12191999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কী কী কারণে পরিবেশ দূষণ ঘটে বর্ণনা কর 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8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18717"/>
            <a:ext cx="12192000" cy="26007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829483"/>
            <a:ext cx="12192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তোমাদের এলাকায় কী ধরণের দূষণ ঘটে তার একটি তালিকা তৈরি কর।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3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55" y="166255"/>
            <a:ext cx="9365672" cy="53062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0" y="5699235"/>
            <a:ext cx="645621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40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284" y="780594"/>
            <a:ext cx="12192000" cy="58477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IN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দীপা ভট্টাচার্য্য 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১২৫নং রামপুর সরকারি প্রাথমিক বিদ্যালয় 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নবীগঞ্জ,হবিগঞ্জ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74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1" y="443345"/>
            <a:ext cx="10875817" cy="418576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চিতি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৩য়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বিশ্বপরিচয়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সপ্তম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 দূষণ প্রতিরোধ ও সংরক্ষণ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পাঠ্যংশঃ আমদের চারপাশে...একেই বলে তারিখঃ ২১/০১/২০২০ খ্রিঃ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80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24332"/>
            <a:ext cx="12192000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১১,১,১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38621" y="858130"/>
            <a:ext cx="5486400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1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6291" y="166255"/>
            <a:ext cx="8880763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1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7237" y="1052942"/>
            <a:ext cx="10404763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</a:t>
            </a:r>
          </a:p>
        </p:txBody>
      </p:sp>
      <p:sp>
        <p:nvSpPr>
          <p:cNvPr id="3" name="Rectangle 2"/>
          <p:cNvSpPr/>
          <p:nvPr/>
        </p:nvSpPr>
        <p:spPr>
          <a:xfrm>
            <a:off x="1832239" y="2972872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7237" y="2738134"/>
            <a:ext cx="684429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পরিবেশ দূষণের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65193" y="315753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65193" y="14723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6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0436" y="886692"/>
            <a:ext cx="10113818" cy="186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উপস্থাপনের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42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55"/>
          <a:stretch/>
        </p:blipFill>
        <p:spPr>
          <a:xfrm>
            <a:off x="7067238" y="3832058"/>
            <a:ext cx="4341953" cy="25809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118" y="325806"/>
            <a:ext cx="4093866" cy="280449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042" y="3832058"/>
            <a:ext cx="3959754" cy="25809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83041" y="6313350"/>
            <a:ext cx="395975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দূষণ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7237" y="6313350"/>
            <a:ext cx="434195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দূষণ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83042" y="3188790"/>
            <a:ext cx="404694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বর্জ্য দূষণ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238" y="325807"/>
            <a:ext cx="4341953" cy="280449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614627" y="950629"/>
            <a:ext cx="386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67239" y="3247283"/>
            <a:ext cx="434195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 দূষণ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1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9" y="471055"/>
            <a:ext cx="6040148" cy="50400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75"/>
          <a:stretch/>
        </p:blipFill>
        <p:spPr>
          <a:xfrm>
            <a:off x="6317673" y="471055"/>
            <a:ext cx="5679928" cy="5278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6689" y="5999018"/>
            <a:ext cx="11305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ছবি দুটিতে কী দূষণ হচ্ছে?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59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</TotalTime>
  <Words>175</Words>
  <Application>Microsoft Office PowerPoint</Application>
  <PresentationFormat>Widescreen</PresentationFormat>
  <Paragraphs>49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78</cp:revision>
  <dcterms:created xsi:type="dcterms:W3CDTF">2020-01-21T10:01:12Z</dcterms:created>
  <dcterms:modified xsi:type="dcterms:W3CDTF">2020-01-24T09:47:41Z</dcterms:modified>
</cp:coreProperties>
</file>