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5" r:id="rId10"/>
    <p:sldId id="264" r:id="rId11"/>
    <p:sldId id="266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1145-4E88-4BE2-AA45-0A26C35D23FC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90B92-1D85-42AB-BAB6-1FAB4BCEF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88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490B92-1D85-42AB-BAB6-1FAB4BCEF1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52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490B92-1D85-42AB-BAB6-1FAB4BCEF1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0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4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67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27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88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63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28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54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35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3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63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512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C2D9-32B5-44B6-8DE0-46FD59A4D8E2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786F9D-87B5-48EA-979A-EB354BDCB24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61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A5CA06-459D-43A1-AB81-67B5F381C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20" y="2514992"/>
            <a:ext cx="6350000" cy="415622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B7CC832E-BF55-4027-901F-3032F16DC6A1}"/>
              </a:ext>
            </a:extLst>
          </p:cNvPr>
          <p:cNvSpPr/>
          <p:nvPr/>
        </p:nvSpPr>
        <p:spPr>
          <a:xfrm>
            <a:off x="4079631" y="829994"/>
            <a:ext cx="4445391" cy="1575581"/>
          </a:xfrm>
          <a:prstGeom prst="ellipse">
            <a:avLst/>
          </a:prstGeom>
          <a:solidFill>
            <a:srgbClr val="7030A0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5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BD4887EE-9B9D-4C32-9D50-65F87EE5D43C}"/>
              </a:ext>
            </a:extLst>
          </p:cNvPr>
          <p:cNvSpPr/>
          <p:nvPr/>
        </p:nvSpPr>
        <p:spPr>
          <a:xfrm>
            <a:off x="3526301" y="-56271"/>
            <a:ext cx="5139397" cy="2293035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মুল্যায়ণ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ECE3D5C1-BEAD-4DFF-98AF-979D659B5B6E}"/>
              </a:ext>
            </a:extLst>
          </p:cNvPr>
          <p:cNvSpPr/>
          <p:nvPr/>
        </p:nvSpPr>
        <p:spPr>
          <a:xfrm>
            <a:off x="5441851" y="2395025"/>
            <a:ext cx="1308296" cy="2067950"/>
          </a:xfrm>
          <a:prstGeom prst="downArrow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796A39-A1D8-4437-A7CD-D3916DBB580B}"/>
              </a:ext>
            </a:extLst>
          </p:cNvPr>
          <p:cNvSpPr txBox="1"/>
          <p:nvPr/>
        </p:nvSpPr>
        <p:spPr>
          <a:xfrm>
            <a:off x="984738" y="4564965"/>
            <a:ext cx="10944665" cy="1661993"/>
          </a:xfrm>
          <a:prstGeom prst="rect">
            <a:avLst/>
          </a:prstGeom>
          <a:noFill/>
          <a:ln w="5715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শিক্ষার্থীদেরকে</a:t>
            </a:r>
            <a:r>
              <a:rPr lang="bn-BD" sz="4800" dirty="0"/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পাঠ্যাংশটুকু খাতায় লিখতে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বলব।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52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68932B-DCB5-407D-A888-C4E712600539}"/>
              </a:ext>
            </a:extLst>
          </p:cNvPr>
          <p:cNvSpPr/>
          <p:nvPr/>
        </p:nvSpPr>
        <p:spPr>
          <a:xfrm>
            <a:off x="1153551" y="298939"/>
            <a:ext cx="8426548" cy="219104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11500" dirty="0"/>
              <a:t> </a:t>
            </a:r>
            <a:r>
              <a:rPr lang="bn-BD" sz="11500" dirty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</a:p>
          <a:p>
            <a:pPr algn="ctr"/>
            <a:endParaRPr lang="en-US" dirty="0"/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18B554E7-5153-404D-B9B5-EE99A24FBCC0}"/>
              </a:ext>
            </a:extLst>
          </p:cNvPr>
          <p:cNvSpPr/>
          <p:nvPr/>
        </p:nvSpPr>
        <p:spPr>
          <a:xfrm>
            <a:off x="4876800" y="2489982"/>
            <a:ext cx="1720948" cy="2052989"/>
          </a:xfrm>
          <a:prstGeom prst="downArrow">
            <a:avLst>
              <a:gd name="adj1" fmla="val 50000"/>
              <a:gd name="adj2" fmla="val 50685"/>
            </a:avLst>
          </a:prstGeom>
          <a:solidFill>
            <a:schemeClr val="tx2">
              <a:lumMod val="9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ABA6D-76E6-4629-BF78-8F4AD10CC9EF}"/>
              </a:ext>
            </a:extLst>
          </p:cNvPr>
          <p:cNvSpPr txBox="1"/>
          <p:nvPr/>
        </p:nvSpPr>
        <p:spPr>
          <a:xfrm>
            <a:off x="1153551" y="4681025"/>
            <a:ext cx="10199077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পাঠ্যাংশটুকু খাতায় লিখে আনতে বলব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24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1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C9EADB-ACEB-42D4-925F-DE4E0EC65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9" y="3201571"/>
            <a:ext cx="3926793" cy="31172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22093D-1B34-4AB4-A3D0-808276ABE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782" y="3201571"/>
            <a:ext cx="3926793" cy="31172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A0B6A0-6DE9-4888-9DF9-E32B1BA34F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207" y="3201571"/>
            <a:ext cx="3926793" cy="31172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C36D4E-E29D-4511-BD81-9D177FA3E427}"/>
              </a:ext>
            </a:extLst>
          </p:cNvPr>
          <p:cNvSpPr txBox="1"/>
          <p:nvPr/>
        </p:nvSpPr>
        <p:spPr>
          <a:xfrm>
            <a:off x="4065563" y="693933"/>
            <a:ext cx="4544818" cy="221599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40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99A853-9DDC-4382-BFE8-AC8478492232}"/>
              </a:ext>
            </a:extLst>
          </p:cNvPr>
          <p:cNvSpPr txBox="1"/>
          <p:nvPr/>
        </p:nvSpPr>
        <p:spPr>
          <a:xfrm>
            <a:off x="2377439" y="1380419"/>
            <a:ext cx="9481625" cy="3785652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শামিমা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৫৯নং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াথমিক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লয়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দৌলতপুর,মানিকগঞ্জ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5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648274C-97E9-4B98-9C41-C71D111989EE}"/>
              </a:ext>
            </a:extLst>
          </p:cNvPr>
          <p:cNvSpPr txBox="1"/>
          <p:nvPr/>
        </p:nvSpPr>
        <p:spPr>
          <a:xfrm>
            <a:off x="1659988" y="450166"/>
            <a:ext cx="7807569" cy="3785652"/>
          </a:xfrm>
          <a:prstGeom prst="rect">
            <a:avLst/>
          </a:prstGeom>
          <a:solidFill>
            <a:srgbClr val="00B050"/>
          </a:solidFill>
          <a:ln w="762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শ্রেণীঃ৩য়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56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FF69B7A-1951-4D6B-BEB0-7DF7EAB0D499}"/>
              </a:ext>
            </a:extLst>
          </p:cNvPr>
          <p:cNvSpPr/>
          <p:nvPr/>
        </p:nvSpPr>
        <p:spPr>
          <a:xfrm>
            <a:off x="1280160" y="886265"/>
            <a:ext cx="9509759" cy="51206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pPr algn="ctr"/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.১.২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2.1.1 </a:t>
            </a:r>
            <a:r>
              <a:rPr lang="en-US" sz="4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শ্রবণযোগ্য </a:t>
            </a:r>
            <a:r>
              <a:rPr lang="bn-BD" sz="440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স্বরে আবৃত্তি </a:t>
            </a:r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1.5.1 বিভিন্ন বিরামচহ্ন (দাড়ি,কমা,প্রশ্নচিহ্ন)চিনে সাবলীল ভাবে বাক্য ও চরণ পড়তে পারবে।</a:t>
            </a:r>
          </a:p>
          <a:p>
            <a:pPr algn="ctr"/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2.1.2পাঠ্যপুস্তকের কবিতা লিখতে পারবে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7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986C428-D5E5-4534-99EB-C09EC5A94F85}"/>
              </a:ext>
            </a:extLst>
          </p:cNvPr>
          <p:cNvSpPr/>
          <p:nvPr/>
        </p:nvSpPr>
        <p:spPr>
          <a:xfrm>
            <a:off x="1434905" y="393895"/>
            <a:ext cx="7807569" cy="4853354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করবো জয়.......................................।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D81DCE-3CAC-4522-85A2-8AD8CBD36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8" y="710417"/>
            <a:ext cx="4783014" cy="5437165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6E8A4EC-0B57-4AF5-85E6-8F049B21AF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500" y="657663"/>
            <a:ext cx="7005500" cy="554267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501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545204-7710-4A29-9216-B08A8F3B0016}"/>
              </a:ext>
            </a:extLst>
          </p:cNvPr>
          <p:cNvSpPr txBox="1"/>
          <p:nvPr/>
        </p:nvSpPr>
        <p:spPr>
          <a:xfrm>
            <a:off x="2051538" y="1603716"/>
            <a:ext cx="8088923" cy="2215991"/>
          </a:xfrm>
          <a:prstGeom prst="rect">
            <a:avLst/>
          </a:prstGeom>
          <a:solidFill>
            <a:srgbClr val="FF0000"/>
          </a:solidFill>
          <a:ln w="762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াঠঃ</a:t>
            </a:r>
            <a:r>
              <a:rPr lang="en-US" sz="13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13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13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লগাছ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7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A82AD-1DAD-42C1-8EAD-E29D078B6D99}"/>
              </a:ext>
            </a:extLst>
          </p:cNvPr>
          <p:cNvSpPr txBox="1"/>
          <p:nvPr/>
        </p:nvSpPr>
        <p:spPr>
          <a:xfrm>
            <a:off x="328246" y="882810"/>
            <a:ext cx="5767754" cy="5632311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</a:t>
            </a:r>
          </a:p>
          <a:p>
            <a:pPr algn="ctr"/>
            <a:endParaRPr lang="bn-BD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তালগাছ এক পায়ে দাঁড়িয়ে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 গাছ ছাড়িয়ে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উঁকি মারে আকাশে।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সাধ,কাল মেঘ ফুড়ে  যায়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একেবারে উড়ে যায়</a:t>
            </a:r>
          </a:p>
          <a:p>
            <a:pPr algn="ctr"/>
            <a:r>
              <a:rPr lang="bn-BD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কোথা পাবে পাখা সে?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DCCA51-1699-4B1C-80E9-A7CA10A70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67286"/>
            <a:ext cx="4922680" cy="65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CCBF50-AAFE-4EE5-98D4-691705793751}"/>
              </a:ext>
            </a:extLst>
          </p:cNvPr>
          <p:cNvSpPr txBox="1"/>
          <p:nvPr/>
        </p:nvSpPr>
        <p:spPr>
          <a:xfrm>
            <a:off x="2813537" y="464234"/>
            <a:ext cx="5584875" cy="1107996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BD" sz="6000" dirty="0"/>
              <a:t> কাজ</a:t>
            </a:r>
            <a:endParaRPr lang="en-US" sz="6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6219AD-3B27-4AF7-BF1C-8DC362FC2E78}"/>
              </a:ext>
            </a:extLst>
          </p:cNvPr>
          <p:cNvSpPr txBox="1"/>
          <p:nvPr/>
        </p:nvSpPr>
        <p:spPr>
          <a:xfrm>
            <a:off x="1322363" y="3021765"/>
            <a:ext cx="10100603" cy="286232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5400" dirty="0"/>
              <a:t>দলে শিক্ষার্থীদের কবিতাটি</a:t>
            </a:r>
            <a:r>
              <a:rPr lang="en-US" sz="5400" dirty="0"/>
              <a:t> </a:t>
            </a:r>
            <a:r>
              <a:rPr lang="bn-BD" sz="5400" dirty="0"/>
              <a:t>পড়তে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bn-BD" sz="5400" dirty="0"/>
              <a:t>।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bn-BD" sz="5400" dirty="0"/>
              <a:t>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bn-BD" sz="5400" dirty="0"/>
              <a:t> ঘুরে ঘুরে 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</a:t>
            </a:r>
            <a:r>
              <a:rPr lang="bn-BD" sz="5400" dirty="0"/>
              <a:t> সহযোগীতা করবো।</a:t>
            </a:r>
            <a:endParaRPr lang="en-US" sz="5400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1A0C8B73-8AE0-4DA2-80CA-F3D263B46293}"/>
              </a:ext>
            </a:extLst>
          </p:cNvPr>
          <p:cNvSpPr/>
          <p:nvPr/>
        </p:nvSpPr>
        <p:spPr>
          <a:xfrm>
            <a:off x="5303520" y="1645920"/>
            <a:ext cx="890954" cy="1209822"/>
          </a:xfrm>
          <a:prstGeom prst="downArrow">
            <a:avLst>
              <a:gd name="adj1" fmla="val 50000"/>
              <a:gd name="adj2" fmla="val 27907"/>
            </a:avLst>
          </a:prstGeom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456</TotalTime>
  <Words>166</Words>
  <Application>Microsoft Office PowerPoint</Application>
  <PresentationFormat>Widescreen</PresentationFormat>
  <Paragraphs>34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NikoshBAN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82</cp:revision>
  <dcterms:created xsi:type="dcterms:W3CDTF">2020-01-22T04:03:17Z</dcterms:created>
  <dcterms:modified xsi:type="dcterms:W3CDTF">2020-01-23T10:55:36Z</dcterms:modified>
</cp:coreProperties>
</file>