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65" r:id="rId10"/>
    <p:sldId id="266" r:id="rId11"/>
    <p:sldId id="273" r:id="rId12"/>
    <p:sldId id="267" r:id="rId13"/>
    <p:sldId id="272" r:id="rId14"/>
    <p:sldId id="268" r:id="rId15"/>
    <p:sldId id="269" r:id="rId16"/>
    <p:sldId id="270" r:id="rId17"/>
    <p:sldId id="271" r:id="rId18"/>
    <p:sldId id="274" r:id="rId19"/>
    <p:sldId id="275" r:id="rId20"/>
    <p:sldId id="276" r:id="rId21"/>
    <p:sldId id="277" r:id="rId22"/>
    <p:sldId id="28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4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992BDD-07CD-4B54-A79D-63AE366E8804}" type="doc">
      <dgm:prSet loTypeId="urn:microsoft.com/office/officeart/2005/8/layout/radial5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D12739-630C-433A-BC3A-F9FD83B56225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মুসলমানদের ধর্মীয় উৎসব  </a:t>
          </a:r>
          <a:r>
            <a:rPr lang="bn-BD" sz="6500" dirty="0" smtClean="0"/>
            <a:t> </a:t>
          </a:r>
          <a:endParaRPr lang="en-US" sz="6500" dirty="0"/>
        </a:p>
      </dgm:t>
    </dgm:pt>
    <dgm:pt modelId="{2BE28684-63BE-4D21-B005-20AD03F1928B}" type="parTrans" cxnId="{E2D75612-C8F9-4341-AAA6-8A9C274AD7F6}">
      <dgm:prSet/>
      <dgm:spPr/>
      <dgm:t>
        <a:bodyPr/>
        <a:lstStyle/>
        <a:p>
          <a:endParaRPr lang="en-US"/>
        </a:p>
      </dgm:t>
    </dgm:pt>
    <dgm:pt modelId="{A0A0D758-CAFD-4697-B686-89DCB4F1838C}" type="sibTrans" cxnId="{E2D75612-C8F9-4341-AAA6-8A9C274AD7F6}">
      <dgm:prSet/>
      <dgm:spPr/>
      <dgm:t>
        <a:bodyPr/>
        <a:lstStyle/>
        <a:p>
          <a:endParaRPr lang="en-US"/>
        </a:p>
      </dgm:t>
    </dgm:pt>
    <dgm:pt modelId="{2CD57FCB-A735-4DD1-9E42-9A350D19300A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ঈদুল ফিতর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8BAF7B43-79A9-446D-BBEB-9DA61656CD3A}" type="parTrans" cxnId="{AA36F970-FD1C-438C-9198-F13521E78C80}">
      <dgm:prSet/>
      <dgm:spPr/>
      <dgm:t>
        <a:bodyPr/>
        <a:lstStyle/>
        <a:p>
          <a:endParaRPr lang="en-US"/>
        </a:p>
      </dgm:t>
    </dgm:pt>
    <dgm:pt modelId="{E88180D1-3580-460C-847B-0C40EAB12DD1}" type="sibTrans" cxnId="{AA36F970-FD1C-438C-9198-F13521E78C80}">
      <dgm:prSet/>
      <dgm:spPr/>
      <dgm:t>
        <a:bodyPr/>
        <a:lstStyle/>
        <a:p>
          <a:endParaRPr lang="en-US"/>
        </a:p>
      </dgm:t>
    </dgm:pt>
    <dgm:pt modelId="{A0F05F76-F640-45BF-B505-195D079C1D0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ঈদুল আযহা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5E8706AB-0553-4540-AEA3-5525CDA5751E}" type="parTrans" cxnId="{28DF2C89-7928-4805-8828-A90875E29D6F}">
      <dgm:prSet/>
      <dgm:spPr/>
      <dgm:t>
        <a:bodyPr/>
        <a:lstStyle/>
        <a:p>
          <a:endParaRPr lang="en-US"/>
        </a:p>
      </dgm:t>
    </dgm:pt>
    <dgm:pt modelId="{6C7FA243-0467-42E8-B383-1CBE273823FA}" type="sibTrans" cxnId="{28DF2C89-7928-4805-8828-A90875E29D6F}">
      <dgm:prSet/>
      <dgm:spPr/>
      <dgm:t>
        <a:bodyPr/>
        <a:lstStyle/>
        <a:p>
          <a:endParaRPr lang="en-US"/>
        </a:p>
      </dgm:t>
    </dgm:pt>
    <dgm:pt modelId="{9D69A40D-836A-41A8-8CF5-384D27606085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শব-ই-ক্বদর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076E74D-9869-4537-B1E0-7F3D77FC7525}" type="parTrans" cxnId="{2C6D712F-8552-4CB3-8DD1-1521793FACEF}">
      <dgm:prSet/>
      <dgm:spPr/>
      <dgm:t>
        <a:bodyPr/>
        <a:lstStyle/>
        <a:p>
          <a:endParaRPr lang="en-US"/>
        </a:p>
      </dgm:t>
    </dgm:pt>
    <dgm:pt modelId="{BA942193-C2FF-49FF-BC7D-D6DD412DFD26}" type="sibTrans" cxnId="{2C6D712F-8552-4CB3-8DD1-1521793FACEF}">
      <dgm:prSet/>
      <dgm:spPr/>
      <dgm:t>
        <a:bodyPr/>
        <a:lstStyle/>
        <a:p>
          <a:endParaRPr lang="en-US"/>
        </a:p>
      </dgm:t>
    </dgm:pt>
    <dgm:pt modelId="{D4B140DF-B52E-45B2-A62E-C3280D54CA6D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ঈদ-ই-মিলাদুন্নবি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40ACDD-BEEB-43E0-B188-B3F59988ECE4}" type="parTrans" cxnId="{B0C50746-44BC-4C60-953E-6C1A8FCE34FE}">
      <dgm:prSet/>
      <dgm:spPr/>
      <dgm:t>
        <a:bodyPr/>
        <a:lstStyle/>
        <a:p>
          <a:endParaRPr lang="en-US"/>
        </a:p>
      </dgm:t>
    </dgm:pt>
    <dgm:pt modelId="{02A138B3-703C-42EC-9624-4EEE1141D26C}" type="sibTrans" cxnId="{B0C50746-44BC-4C60-953E-6C1A8FCE34FE}">
      <dgm:prSet/>
      <dgm:spPr/>
      <dgm:t>
        <a:bodyPr/>
        <a:lstStyle/>
        <a:p>
          <a:endParaRPr lang="en-US"/>
        </a:p>
      </dgm:t>
    </dgm:pt>
    <dgm:pt modelId="{FE02452B-E570-4207-9F98-6EBB3B1EA3A0}">
      <dgm:prSet custT="1"/>
      <dgm:spPr>
        <a:solidFill>
          <a:srgbClr val="00B0F0"/>
        </a:solidFill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শব-ই-বরাত 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5533C18-0413-43DF-B11F-1BC9EDB6FC22}" type="parTrans" cxnId="{D98855B7-6BC6-4FA1-ADD6-F92456FB7ED7}">
      <dgm:prSet/>
      <dgm:spPr/>
      <dgm:t>
        <a:bodyPr/>
        <a:lstStyle/>
        <a:p>
          <a:endParaRPr lang="en-US"/>
        </a:p>
      </dgm:t>
    </dgm:pt>
    <dgm:pt modelId="{4C7CAC37-B7A0-49C8-9839-5C7DF920F2A9}" type="sibTrans" cxnId="{D98855B7-6BC6-4FA1-ADD6-F92456FB7ED7}">
      <dgm:prSet/>
      <dgm:spPr/>
      <dgm:t>
        <a:bodyPr/>
        <a:lstStyle/>
        <a:p>
          <a:endParaRPr lang="en-US"/>
        </a:p>
      </dgm:t>
    </dgm:pt>
    <dgm:pt modelId="{31EE00F2-F3FD-452A-AD42-030F5A3E173D}" type="pres">
      <dgm:prSet presAssocID="{93992BDD-07CD-4B54-A79D-63AE366E88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6EA62-8A6D-437C-9845-F9925A300ADB}" type="pres">
      <dgm:prSet presAssocID="{9AD12739-630C-433A-BC3A-F9FD83B56225}" presName="centerShape" presStyleLbl="node0" presStyleIdx="0" presStyleCnt="1"/>
      <dgm:spPr/>
      <dgm:t>
        <a:bodyPr/>
        <a:lstStyle/>
        <a:p>
          <a:endParaRPr lang="en-US"/>
        </a:p>
      </dgm:t>
    </dgm:pt>
    <dgm:pt modelId="{4B65C6CE-BA48-42C1-9278-AF186E1216C3}" type="pres">
      <dgm:prSet presAssocID="{8BAF7B43-79A9-446D-BBEB-9DA61656CD3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0248C554-8CD3-48A9-9E5D-C9D83E199176}" type="pres">
      <dgm:prSet presAssocID="{8BAF7B43-79A9-446D-BBEB-9DA61656CD3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AE4D1FB-5EE2-46A7-94F7-6837781C9BC6}" type="pres">
      <dgm:prSet presAssocID="{2CD57FCB-A735-4DD1-9E42-9A350D1930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F7C60-7206-4FFB-B9F5-3BA902E6F11D}" type="pres">
      <dgm:prSet presAssocID="{5E8706AB-0553-4540-AEA3-5525CDA5751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FA7766EF-9DBE-4D22-8197-3682C707D4D7}" type="pres">
      <dgm:prSet presAssocID="{5E8706AB-0553-4540-AEA3-5525CDA5751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B4981DD-88F6-46A4-A9C9-46DAB59944DE}" type="pres">
      <dgm:prSet presAssocID="{A0F05F76-F640-45BF-B505-195D079C1D0B}" presName="node" presStyleLbl="node1" presStyleIdx="1" presStyleCnt="5" custRadScaleRad="96873" custRadScaleInc="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8F4DC7-2AB2-4A14-8F6E-D24127FE0239}" type="pres">
      <dgm:prSet presAssocID="{75533C18-0413-43DF-B11F-1BC9EDB6FC22}" presName="parTrans" presStyleLbl="sibTrans2D1" presStyleIdx="2" presStyleCnt="5"/>
      <dgm:spPr/>
      <dgm:t>
        <a:bodyPr/>
        <a:lstStyle/>
        <a:p>
          <a:endParaRPr lang="en-US"/>
        </a:p>
      </dgm:t>
    </dgm:pt>
    <dgm:pt modelId="{9EBDA760-B59B-425B-8AEE-09154D2ABFCF}" type="pres">
      <dgm:prSet presAssocID="{75533C18-0413-43DF-B11F-1BC9EDB6FC2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C5BFB6B-6FE0-4BE9-B289-D51163FDEAC1}" type="pres">
      <dgm:prSet presAssocID="{FE02452B-E570-4207-9F98-6EBB3B1EA3A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4E1E1D-B02B-405B-AA2B-74A1AE4F5D5C}" type="pres">
      <dgm:prSet presAssocID="{F076E74D-9869-4537-B1E0-7F3D77FC7525}" presName="parTrans" presStyleLbl="sibTrans2D1" presStyleIdx="3" presStyleCnt="5"/>
      <dgm:spPr/>
      <dgm:t>
        <a:bodyPr/>
        <a:lstStyle/>
        <a:p>
          <a:endParaRPr lang="en-US"/>
        </a:p>
      </dgm:t>
    </dgm:pt>
    <dgm:pt modelId="{8DA30015-E2CC-4957-8A69-27B9186C776A}" type="pres">
      <dgm:prSet presAssocID="{F076E74D-9869-4537-B1E0-7F3D77FC752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1B4A7D1-0EBF-4B5B-B32C-D133B2F1EAB2}" type="pres">
      <dgm:prSet presAssocID="{9D69A40D-836A-41A8-8CF5-384D276060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A0164-0D0C-47AD-BF9D-81D4EB96CD23}" type="pres">
      <dgm:prSet presAssocID="{F540ACDD-BEEB-43E0-B188-B3F59988ECE4}" presName="parTrans" presStyleLbl="sibTrans2D1" presStyleIdx="4" presStyleCnt="5"/>
      <dgm:spPr/>
      <dgm:t>
        <a:bodyPr/>
        <a:lstStyle/>
        <a:p>
          <a:endParaRPr lang="en-US"/>
        </a:p>
      </dgm:t>
    </dgm:pt>
    <dgm:pt modelId="{47D9FECC-DD9B-49D2-812A-E83F06234103}" type="pres">
      <dgm:prSet presAssocID="{F540ACDD-BEEB-43E0-B188-B3F59988ECE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6C99B4A-7AEE-43D2-87DD-948829CEDE09}" type="pres">
      <dgm:prSet presAssocID="{D4B140DF-B52E-45B2-A62E-C3280D54CA6D}" presName="node" presStyleLbl="node1" presStyleIdx="4" presStyleCnt="5" custRadScaleRad="91157" custRadScaleInc="3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75612-C8F9-4341-AAA6-8A9C274AD7F6}" srcId="{93992BDD-07CD-4B54-A79D-63AE366E8804}" destId="{9AD12739-630C-433A-BC3A-F9FD83B56225}" srcOrd="0" destOrd="0" parTransId="{2BE28684-63BE-4D21-B005-20AD03F1928B}" sibTransId="{A0A0D758-CAFD-4697-B686-89DCB4F1838C}"/>
    <dgm:cxn modelId="{78578E8B-63AB-4BF7-AC97-B669E7773674}" type="presOf" srcId="{8BAF7B43-79A9-446D-BBEB-9DA61656CD3A}" destId="{4B65C6CE-BA48-42C1-9278-AF186E1216C3}" srcOrd="0" destOrd="0" presId="urn:microsoft.com/office/officeart/2005/8/layout/radial5"/>
    <dgm:cxn modelId="{A63F9C6B-FF97-4E18-80F2-84AD1D716394}" type="presOf" srcId="{F540ACDD-BEEB-43E0-B188-B3F59988ECE4}" destId="{47D9FECC-DD9B-49D2-812A-E83F06234103}" srcOrd="1" destOrd="0" presId="urn:microsoft.com/office/officeart/2005/8/layout/radial5"/>
    <dgm:cxn modelId="{FDBECA4C-3D9E-48AB-9BFA-FC8EAA477168}" type="presOf" srcId="{75533C18-0413-43DF-B11F-1BC9EDB6FC22}" destId="{378F4DC7-2AB2-4A14-8F6E-D24127FE0239}" srcOrd="0" destOrd="0" presId="urn:microsoft.com/office/officeart/2005/8/layout/radial5"/>
    <dgm:cxn modelId="{90FD8F32-20EA-4220-B044-E43F410BCA24}" type="presOf" srcId="{F076E74D-9869-4537-B1E0-7F3D77FC7525}" destId="{8DA30015-E2CC-4957-8A69-27B9186C776A}" srcOrd="1" destOrd="0" presId="urn:microsoft.com/office/officeart/2005/8/layout/radial5"/>
    <dgm:cxn modelId="{D212C685-8795-4F48-A449-2FFA6E97645F}" type="presOf" srcId="{A0F05F76-F640-45BF-B505-195D079C1D0B}" destId="{9B4981DD-88F6-46A4-A9C9-46DAB59944DE}" srcOrd="0" destOrd="0" presId="urn:microsoft.com/office/officeart/2005/8/layout/radial5"/>
    <dgm:cxn modelId="{CED3F142-8AAC-4062-9E6F-617F85589030}" type="presOf" srcId="{D4B140DF-B52E-45B2-A62E-C3280D54CA6D}" destId="{D6C99B4A-7AEE-43D2-87DD-948829CEDE09}" srcOrd="0" destOrd="0" presId="urn:microsoft.com/office/officeart/2005/8/layout/radial5"/>
    <dgm:cxn modelId="{F19D7765-3C56-49C7-89AC-7B6FAE24476D}" type="presOf" srcId="{9AD12739-630C-433A-BC3A-F9FD83B56225}" destId="{3E56EA62-8A6D-437C-9845-F9925A300ADB}" srcOrd="0" destOrd="0" presId="urn:microsoft.com/office/officeart/2005/8/layout/radial5"/>
    <dgm:cxn modelId="{5451D130-A686-4E30-A1F0-A01B3DB688AB}" type="presOf" srcId="{FE02452B-E570-4207-9F98-6EBB3B1EA3A0}" destId="{6C5BFB6B-6FE0-4BE9-B289-D51163FDEAC1}" srcOrd="0" destOrd="0" presId="urn:microsoft.com/office/officeart/2005/8/layout/radial5"/>
    <dgm:cxn modelId="{AA36F970-FD1C-438C-9198-F13521E78C80}" srcId="{9AD12739-630C-433A-BC3A-F9FD83B56225}" destId="{2CD57FCB-A735-4DD1-9E42-9A350D19300A}" srcOrd="0" destOrd="0" parTransId="{8BAF7B43-79A9-446D-BBEB-9DA61656CD3A}" sibTransId="{E88180D1-3580-460C-847B-0C40EAB12DD1}"/>
    <dgm:cxn modelId="{D98855B7-6BC6-4FA1-ADD6-F92456FB7ED7}" srcId="{9AD12739-630C-433A-BC3A-F9FD83B56225}" destId="{FE02452B-E570-4207-9F98-6EBB3B1EA3A0}" srcOrd="2" destOrd="0" parTransId="{75533C18-0413-43DF-B11F-1BC9EDB6FC22}" sibTransId="{4C7CAC37-B7A0-49C8-9839-5C7DF920F2A9}"/>
    <dgm:cxn modelId="{EA4B02C7-B1F3-4382-BA35-CFFCFC64C3C7}" type="presOf" srcId="{5E8706AB-0553-4540-AEA3-5525CDA5751E}" destId="{FA7766EF-9DBE-4D22-8197-3682C707D4D7}" srcOrd="1" destOrd="0" presId="urn:microsoft.com/office/officeart/2005/8/layout/radial5"/>
    <dgm:cxn modelId="{28DF2C89-7928-4805-8828-A90875E29D6F}" srcId="{9AD12739-630C-433A-BC3A-F9FD83B56225}" destId="{A0F05F76-F640-45BF-B505-195D079C1D0B}" srcOrd="1" destOrd="0" parTransId="{5E8706AB-0553-4540-AEA3-5525CDA5751E}" sibTransId="{6C7FA243-0467-42E8-B383-1CBE273823FA}"/>
    <dgm:cxn modelId="{B0C50746-44BC-4C60-953E-6C1A8FCE34FE}" srcId="{9AD12739-630C-433A-BC3A-F9FD83B56225}" destId="{D4B140DF-B52E-45B2-A62E-C3280D54CA6D}" srcOrd="4" destOrd="0" parTransId="{F540ACDD-BEEB-43E0-B188-B3F59988ECE4}" sibTransId="{02A138B3-703C-42EC-9624-4EEE1141D26C}"/>
    <dgm:cxn modelId="{0FAFADEC-D1E9-4C31-A791-AC0092B76E4F}" type="presOf" srcId="{75533C18-0413-43DF-B11F-1BC9EDB6FC22}" destId="{9EBDA760-B59B-425B-8AEE-09154D2ABFCF}" srcOrd="1" destOrd="0" presId="urn:microsoft.com/office/officeart/2005/8/layout/radial5"/>
    <dgm:cxn modelId="{156AC481-EFDB-4F0F-9175-FA42686884DE}" type="presOf" srcId="{93992BDD-07CD-4B54-A79D-63AE366E8804}" destId="{31EE00F2-F3FD-452A-AD42-030F5A3E173D}" srcOrd="0" destOrd="0" presId="urn:microsoft.com/office/officeart/2005/8/layout/radial5"/>
    <dgm:cxn modelId="{92295FE3-5B76-48D2-8B82-E2DDF36EE632}" type="presOf" srcId="{9D69A40D-836A-41A8-8CF5-384D27606085}" destId="{81B4A7D1-0EBF-4B5B-B32C-D133B2F1EAB2}" srcOrd="0" destOrd="0" presId="urn:microsoft.com/office/officeart/2005/8/layout/radial5"/>
    <dgm:cxn modelId="{E69FA4FB-6C84-4758-B84E-8C2A48298AC3}" type="presOf" srcId="{F540ACDD-BEEB-43E0-B188-B3F59988ECE4}" destId="{936A0164-0D0C-47AD-BF9D-81D4EB96CD23}" srcOrd="0" destOrd="0" presId="urn:microsoft.com/office/officeart/2005/8/layout/radial5"/>
    <dgm:cxn modelId="{2C6D712F-8552-4CB3-8DD1-1521793FACEF}" srcId="{9AD12739-630C-433A-BC3A-F9FD83B56225}" destId="{9D69A40D-836A-41A8-8CF5-384D27606085}" srcOrd="3" destOrd="0" parTransId="{F076E74D-9869-4537-B1E0-7F3D77FC7525}" sibTransId="{BA942193-C2FF-49FF-BC7D-D6DD412DFD26}"/>
    <dgm:cxn modelId="{A7990E7D-0457-4376-961E-9FA80A36E614}" type="presOf" srcId="{8BAF7B43-79A9-446D-BBEB-9DA61656CD3A}" destId="{0248C554-8CD3-48A9-9E5D-C9D83E199176}" srcOrd="1" destOrd="0" presId="urn:microsoft.com/office/officeart/2005/8/layout/radial5"/>
    <dgm:cxn modelId="{B23250A3-65CE-4E6C-BCD5-A87CADC8516D}" type="presOf" srcId="{5E8706AB-0553-4540-AEA3-5525CDA5751E}" destId="{96EF7C60-7206-4FFB-B9F5-3BA902E6F11D}" srcOrd="0" destOrd="0" presId="urn:microsoft.com/office/officeart/2005/8/layout/radial5"/>
    <dgm:cxn modelId="{398CCEA3-FC0B-47E8-8DE5-3F5E80FBAB7D}" type="presOf" srcId="{F076E74D-9869-4537-B1E0-7F3D77FC7525}" destId="{E74E1E1D-B02B-405B-AA2B-74A1AE4F5D5C}" srcOrd="0" destOrd="0" presId="urn:microsoft.com/office/officeart/2005/8/layout/radial5"/>
    <dgm:cxn modelId="{D1BC746A-3F1B-4CD6-910C-53A1198DF7D3}" type="presOf" srcId="{2CD57FCB-A735-4DD1-9E42-9A350D19300A}" destId="{6AE4D1FB-5EE2-46A7-94F7-6837781C9BC6}" srcOrd="0" destOrd="0" presId="urn:microsoft.com/office/officeart/2005/8/layout/radial5"/>
    <dgm:cxn modelId="{7A6B48D1-4771-4988-8F2D-F39F27F82342}" type="presParOf" srcId="{31EE00F2-F3FD-452A-AD42-030F5A3E173D}" destId="{3E56EA62-8A6D-437C-9845-F9925A300ADB}" srcOrd="0" destOrd="0" presId="urn:microsoft.com/office/officeart/2005/8/layout/radial5"/>
    <dgm:cxn modelId="{D91061E7-A192-412A-AB3E-1931EF310D52}" type="presParOf" srcId="{31EE00F2-F3FD-452A-AD42-030F5A3E173D}" destId="{4B65C6CE-BA48-42C1-9278-AF186E1216C3}" srcOrd="1" destOrd="0" presId="urn:microsoft.com/office/officeart/2005/8/layout/radial5"/>
    <dgm:cxn modelId="{451E43EE-19B7-488C-AAB7-E096287B21FF}" type="presParOf" srcId="{4B65C6CE-BA48-42C1-9278-AF186E1216C3}" destId="{0248C554-8CD3-48A9-9E5D-C9D83E199176}" srcOrd="0" destOrd="0" presId="urn:microsoft.com/office/officeart/2005/8/layout/radial5"/>
    <dgm:cxn modelId="{34D580C4-28AA-43D7-9C9E-480FF1A26F1A}" type="presParOf" srcId="{31EE00F2-F3FD-452A-AD42-030F5A3E173D}" destId="{6AE4D1FB-5EE2-46A7-94F7-6837781C9BC6}" srcOrd="2" destOrd="0" presId="urn:microsoft.com/office/officeart/2005/8/layout/radial5"/>
    <dgm:cxn modelId="{513C16B8-B459-4BC1-B856-8EE929D268E0}" type="presParOf" srcId="{31EE00F2-F3FD-452A-AD42-030F5A3E173D}" destId="{96EF7C60-7206-4FFB-B9F5-3BA902E6F11D}" srcOrd="3" destOrd="0" presId="urn:microsoft.com/office/officeart/2005/8/layout/radial5"/>
    <dgm:cxn modelId="{7C93EB90-EDD5-4811-A1A5-0E6C0C3D3E16}" type="presParOf" srcId="{96EF7C60-7206-4FFB-B9F5-3BA902E6F11D}" destId="{FA7766EF-9DBE-4D22-8197-3682C707D4D7}" srcOrd="0" destOrd="0" presId="urn:microsoft.com/office/officeart/2005/8/layout/radial5"/>
    <dgm:cxn modelId="{EEFA051B-B193-46E0-8B7A-7A4785318E09}" type="presParOf" srcId="{31EE00F2-F3FD-452A-AD42-030F5A3E173D}" destId="{9B4981DD-88F6-46A4-A9C9-46DAB59944DE}" srcOrd="4" destOrd="0" presId="urn:microsoft.com/office/officeart/2005/8/layout/radial5"/>
    <dgm:cxn modelId="{F5E61E5E-35CF-4773-B930-2FBF9EB2D957}" type="presParOf" srcId="{31EE00F2-F3FD-452A-AD42-030F5A3E173D}" destId="{378F4DC7-2AB2-4A14-8F6E-D24127FE0239}" srcOrd="5" destOrd="0" presId="urn:microsoft.com/office/officeart/2005/8/layout/radial5"/>
    <dgm:cxn modelId="{894814D8-78FF-45F2-AB1D-DE604815B85D}" type="presParOf" srcId="{378F4DC7-2AB2-4A14-8F6E-D24127FE0239}" destId="{9EBDA760-B59B-425B-8AEE-09154D2ABFCF}" srcOrd="0" destOrd="0" presId="urn:microsoft.com/office/officeart/2005/8/layout/radial5"/>
    <dgm:cxn modelId="{F2C8720A-49E0-4E99-8841-0A4281D53BD5}" type="presParOf" srcId="{31EE00F2-F3FD-452A-AD42-030F5A3E173D}" destId="{6C5BFB6B-6FE0-4BE9-B289-D51163FDEAC1}" srcOrd="6" destOrd="0" presId="urn:microsoft.com/office/officeart/2005/8/layout/radial5"/>
    <dgm:cxn modelId="{22E91A48-BB16-432A-93D9-1B6D045D7633}" type="presParOf" srcId="{31EE00F2-F3FD-452A-AD42-030F5A3E173D}" destId="{E74E1E1D-B02B-405B-AA2B-74A1AE4F5D5C}" srcOrd="7" destOrd="0" presId="urn:microsoft.com/office/officeart/2005/8/layout/radial5"/>
    <dgm:cxn modelId="{A56E2750-4F03-4B24-BCE3-3A2974FA9978}" type="presParOf" srcId="{E74E1E1D-B02B-405B-AA2B-74A1AE4F5D5C}" destId="{8DA30015-E2CC-4957-8A69-27B9186C776A}" srcOrd="0" destOrd="0" presId="urn:microsoft.com/office/officeart/2005/8/layout/radial5"/>
    <dgm:cxn modelId="{CFF3D124-42FF-4BD6-ABE7-871C1203B58B}" type="presParOf" srcId="{31EE00F2-F3FD-452A-AD42-030F5A3E173D}" destId="{81B4A7D1-0EBF-4B5B-B32C-D133B2F1EAB2}" srcOrd="8" destOrd="0" presId="urn:microsoft.com/office/officeart/2005/8/layout/radial5"/>
    <dgm:cxn modelId="{88A5BB37-7012-4C50-B561-5F682F2DEBED}" type="presParOf" srcId="{31EE00F2-F3FD-452A-AD42-030F5A3E173D}" destId="{936A0164-0D0C-47AD-BF9D-81D4EB96CD23}" srcOrd="9" destOrd="0" presId="urn:microsoft.com/office/officeart/2005/8/layout/radial5"/>
    <dgm:cxn modelId="{7106EE73-93AC-463A-B087-E6F42820B1AA}" type="presParOf" srcId="{936A0164-0D0C-47AD-BF9D-81D4EB96CD23}" destId="{47D9FECC-DD9B-49D2-812A-E83F06234103}" srcOrd="0" destOrd="0" presId="urn:microsoft.com/office/officeart/2005/8/layout/radial5"/>
    <dgm:cxn modelId="{E82D07B4-0049-4931-99EA-C3CCC6ED512E}" type="presParOf" srcId="{31EE00F2-F3FD-452A-AD42-030F5A3E173D}" destId="{D6C99B4A-7AEE-43D2-87DD-948829CEDE09}" srcOrd="10" destOrd="0" presId="urn:microsoft.com/office/officeart/2005/8/layout/radial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D2839C-46D8-47E0-836E-502EB2E5091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401589-8106-425E-A43D-349241CD7192}">
      <dgm:prSet phldrT="[Text]" custT="1"/>
      <dgm:spPr>
        <a:solidFill>
          <a:srgbClr val="002060"/>
        </a:solidFill>
        <a:ln w="76200"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হিন্দুদের প্রধান ধর্মীয় উৎসব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8DB8230-C71A-4D3E-986C-72B83B3ED017}" type="parTrans" cxnId="{1010132F-AB92-4C94-B49D-994FA8CE0E4C}">
      <dgm:prSet/>
      <dgm:spPr/>
      <dgm:t>
        <a:bodyPr/>
        <a:lstStyle/>
        <a:p>
          <a:endParaRPr lang="en-US"/>
        </a:p>
      </dgm:t>
    </dgm:pt>
    <dgm:pt modelId="{C3AD9769-22A3-4274-97D3-FB3B1E1642DA}" type="sibTrans" cxnId="{1010132F-AB92-4C94-B49D-994FA8CE0E4C}">
      <dgm:prSet/>
      <dgm:spPr/>
      <dgm:t>
        <a:bodyPr/>
        <a:lstStyle/>
        <a:p>
          <a:endParaRPr lang="en-US"/>
        </a:p>
      </dgm:t>
    </dgm:pt>
    <dgm:pt modelId="{E524C400-2C32-44D2-8B3B-3D86DC3F707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rgbClr val="0070C0"/>
          </a:solidFill>
        </a:ln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দুর্গাপূজা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72F40D84-9FAA-4C41-B14D-5AF2C7AC2691}" type="parTrans" cxnId="{6B70C539-7B54-4D83-9D92-36C5CB0154B5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9CC7C4C6-E235-48DB-ADA3-9AC42F6638C0}" type="sibTrans" cxnId="{6B70C539-7B54-4D83-9D92-36C5CB0154B5}">
      <dgm:prSet/>
      <dgm:spPr/>
      <dgm:t>
        <a:bodyPr/>
        <a:lstStyle/>
        <a:p>
          <a:endParaRPr lang="en-US"/>
        </a:p>
      </dgm:t>
    </dgm:pt>
    <dgm:pt modelId="{C52EA07E-8B35-4D29-BFA5-21379321F69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7620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bn-BD" sz="3600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সরস্বতীপূজা </a:t>
          </a:r>
          <a:endParaRPr lang="en-US" sz="3600" dirty="0">
            <a:solidFill>
              <a:srgbClr val="FFC000"/>
            </a:solidFill>
            <a:latin typeface="NikoshBAN" pitchFamily="2" charset="0"/>
            <a:cs typeface="NikoshBAN" pitchFamily="2" charset="0"/>
          </a:endParaRPr>
        </a:p>
      </dgm:t>
    </dgm:pt>
    <dgm:pt modelId="{44C88C4F-BAED-4FF1-AFA2-B803AECEF9A1}" type="parTrans" cxnId="{42F29E1C-EA3D-42F1-A2A1-81E0EA561DF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6198A13-C260-4C11-BF8E-FBB5479F39DC}" type="sibTrans" cxnId="{42F29E1C-EA3D-42F1-A2A1-81E0EA561DFD}">
      <dgm:prSet/>
      <dgm:spPr/>
      <dgm:t>
        <a:bodyPr/>
        <a:lstStyle/>
        <a:p>
          <a:endParaRPr lang="en-US"/>
        </a:p>
      </dgm:t>
    </dgm:pt>
    <dgm:pt modelId="{D2987B43-E8EC-4CA5-BC54-B7FBDCFC0F0D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76200">
          <a:solidFill>
            <a:srgbClr val="00B050"/>
          </a:solidFill>
        </a:ln>
      </dgm:spPr>
      <dgm:t>
        <a:bodyPr/>
        <a:lstStyle/>
        <a:p>
          <a:r>
            <a:rPr lang="bn-BD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লক্ষ্মী</a:t>
          </a:r>
        </a:p>
        <a:p>
          <a:r>
            <a:rPr lang="bn-BD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পূজা</a:t>
          </a:r>
          <a:r>
            <a:rPr lang="bn-BD" sz="36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600" dirty="0">
            <a:solidFill>
              <a:schemeClr val="accent3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82827F9-902A-4245-9B7F-4BC1BA54C7EB}" type="parTrans" cxnId="{58019DD3-846C-4B90-9DEE-EECD429F93C0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CE0E51B-573F-4B47-A681-D2BAC04BF7D5}" type="sibTrans" cxnId="{58019DD3-846C-4B90-9DEE-EECD429F93C0}">
      <dgm:prSet/>
      <dgm:spPr/>
      <dgm:t>
        <a:bodyPr/>
        <a:lstStyle/>
        <a:p>
          <a:endParaRPr lang="en-US"/>
        </a:p>
      </dgm:t>
    </dgm:pt>
    <dgm:pt modelId="{C02FD6E9-3F34-4DF9-811E-47BC1D3149D4}" type="pres">
      <dgm:prSet presAssocID="{BED2839C-46D8-47E0-836E-502EB2E509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D8DAD4-431A-40A4-A27B-7F0BCCCA0783}" type="pres">
      <dgm:prSet presAssocID="{78401589-8106-425E-A43D-349241CD7192}" presName="centerShape" presStyleLbl="node0" presStyleIdx="0" presStyleCnt="1" custLinFactNeighborX="1010" custLinFactNeighborY="749"/>
      <dgm:spPr/>
      <dgm:t>
        <a:bodyPr/>
        <a:lstStyle/>
        <a:p>
          <a:endParaRPr lang="en-US"/>
        </a:p>
      </dgm:t>
    </dgm:pt>
    <dgm:pt modelId="{1478854E-4831-4DF8-83AF-428E22A40E51}" type="pres">
      <dgm:prSet presAssocID="{72F40D84-9FAA-4C41-B14D-5AF2C7AC2691}" presName="parTrans" presStyleLbl="sibTrans2D1" presStyleIdx="0" presStyleCnt="3" custScaleX="206611"/>
      <dgm:spPr/>
      <dgm:t>
        <a:bodyPr/>
        <a:lstStyle/>
        <a:p>
          <a:endParaRPr lang="en-US"/>
        </a:p>
      </dgm:t>
    </dgm:pt>
    <dgm:pt modelId="{F59B01F2-E42F-41CD-AAB8-397D0615FED8}" type="pres">
      <dgm:prSet presAssocID="{72F40D84-9FAA-4C41-B14D-5AF2C7AC269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CD9038C-8EA8-454C-9FF8-7B48EB65AD5C}" type="pres">
      <dgm:prSet presAssocID="{E524C400-2C32-44D2-8B3B-3D86DC3F7079}" presName="node" presStyleLbl="node1" presStyleIdx="0" presStyleCnt="3" custRadScaleRad="99480" custRadScaleInc="-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F082D-8DF1-4318-AA90-075755BBA308}" type="pres">
      <dgm:prSet presAssocID="{44C88C4F-BAED-4FF1-AFA2-B803AECEF9A1}" presName="parTrans" presStyleLbl="sibTrans2D1" presStyleIdx="1" presStyleCnt="3" custScaleX="203233" custScaleY="94043"/>
      <dgm:spPr/>
      <dgm:t>
        <a:bodyPr/>
        <a:lstStyle/>
        <a:p>
          <a:endParaRPr lang="en-US"/>
        </a:p>
      </dgm:t>
    </dgm:pt>
    <dgm:pt modelId="{EDA8A617-4C63-403E-9364-C39B2D4F0DB2}" type="pres">
      <dgm:prSet presAssocID="{44C88C4F-BAED-4FF1-AFA2-B803AECEF9A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FBE1B9C-6CB8-4157-9ED4-0453E4649FF2}" type="pres">
      <dgm:prSet presAssocID="{C52EA07E-8B35-4D29-BFA5-21379321F694}" presName="node" presStyleLbl="node1" presStyleIdx="1" presStyleCnt="3" custRadScaleRad="102733" custRadScaleInc="23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E4DC7-3BA0-4826-8D60-7816CF4932C1}" type="pres">
      <dgm:prSet presAssocID="{A82827F9-902A-4245-9B7F-4BC1BA54C7EB}" presName="parTrans" presStyleLbl="sibTrans2D1" presStyleIdx="2" presStyleCnt="3" custAng="3718605" custFlipVert="1" custScaleX="208848" custScaleY="96916"/>
      <dgm:spPr/>
      <dgm:t>
        <a:bodyPr/>
        <a:lstStyle/>
        <a:p>
          <a:endParaRPr lang="en-US"/>
        </a:p>
      </dgm:t>
    </dgm:pt>
    <dgm:pt modelId="{0D55D719-2147-44F6-9337-BC88F532EAE9}" type="pres">
      <dgm:prSet presAssocID="{A82827F9-902A-4245-9B7F-4BC1BA54C7E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FCA39E45-6758-4B8F-BC52-D03BAE312DBE}" type="pres">
      <dgm:prSet presAssocID="{D2987B43-E8EC-4CA5-BC54-B7FBDCFC0F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3F4668-A02D-4E7D-A374-469E5441FCCE}" type="presOf" srcId="{78401589-8106-425E-A43D-349241CD7192}" destId="{DED8DAD4-431A-40A4-A27B-7F0BCCCA0783}" srcOrd="0" destOrd="0" presId="urn:microsoft.com/office/officeart/2005/8/layout/radial5"/>
    <dgm:cxn modelId="{329750CA-97CE-4233-8FB5-C3B226FBC575}" type="presOf" srcId="{44C88C4F-BAED-4FF1-AFA2-B803AECEF9A1}" destId="{D15F082D-8DF1-4318-AA90-075755BBA308}" srcOrd="0" destOrd="0" presId="urn:microsoft.com/office/officeart/2005/8/layout/radial5"/>
    <dgm:cxn modelId="{42F29E1C-EA3D-42F1-A2A1-81E0EA561DFD}" srcId="{78401589-8106-425E-A43D-349241CD7192}" destId="{C52EA07E-8B35-4D29-BFA5-21379321F694}" srcOrd="1" destOrd="0" parTransId="{44C88C4F-BAED-4FF1-AFA2-B803AECEF9A1}" sibTransId="{F6198A13-C260-4C11-BF8E-FBB5479F39DC}"/>
    <dgm:cxn modelId="{D39C6013-13B9-4F36-8E61-AC82CE88EA17}" type="presOf" srcId="{E524C400-2C32-44D2-8B3B-3D86DC3F7079}" destId="{2CD9038C-8EA8-454C-9FF8-7B48EB65AD5C}" srcOrd="0" destOrd="0" presId="urn:microsoft.com/office/officeart/2005/8/layout/radial5"/>
    <dgm:cxn modelId="{19BDBB38-724A-4A3F-870B-449E68E2E1D2}" type="presOf" srcId="{44C88C4F-BAED-4FF1-AFA2-B803AECEF9A1}" destId="{EDA8A617-4C63-403E-9364-C39B2D4F0DB2}" srcOrd="1" destOrd="0" presId="urn:microsoft.com/office/officeart/2005/8/layout/radial5"/>
    <dgm:cxn modelId="{0AAD9871-787A-4F3D-AEAF-45E6F4EAF789}" type="presOf" srcId="{C52EA07E-8B35-4D29-BFA5-21379321F694}" destId="{8FBE1B9C-6CB8-4157-9ED4-0453E4649FF2}" srcOrd="0" destOrd="0" presId="urn:microsoft.com/office/officeart/2005/8/layout/radial5"/>
    <dgm:cxn modelId="{B21CBD26-BCF7-4812-AA4D-9399BA57B447}" type="presOf" srcId="{BED2839C-46D8-47E0-836E-502EB2E50914}" destId="{C02FD6E9-3F34-4DF9-811E-47BC1D3149D4}" srcOrd="0" destOrd="0" presId="urn:microsoft.com/office/officeart/2005/8/layout/radial5"/>
    <dgm:cxn modelId="{B57B8044-3F0E-448F-BB00-C4C007B9E0DD}" type="presOf" srcId="{D2987B43-E8EC-4CA5-BC54-B7FBDCFC0F0D}" destId="{FCA39E45-6758-4B8F-BC52-D03BAE312DBE}" srcOrd="0" destOrd="0" presId="urn:microsoft.com/office/officeart/2005/8/layout/radial5"/>
    <dgm:cxn modelId="{D981EC62-4898-4840-A061-151663866F21}" type="presOf" srcId="{72F40D84-9FAA-4C41-B14D-5AF2C7AC2691}" destId="{F59B01F2-E42F-41CD-AAB8-397D0615FED8}" srcOrd="1" destOrd="0" presId="urn:microsoft.com/office/officeart/2005/8/layout/radial5"/>
    <dgm:cxn modelId="{58019DD3-846C-4B90-9DEE-EECD429F93C0}" srcId="{78401589-8106-425E-A43D-349241CD7192}" destId="{D2987B43-E8EC-4CA5-BC54-B7FBDCFC0F0D}" srcOrd="2" destOrd="0" parTransId="{A82827F9-902A-4245-9B7F-4BC1BA54C7EB}" sibTransId="{6CE0E51B-573F-4B47-A681-D2BAC04BF7D5}"/>
    <dgm:cxn modelId="{05249D02-67E4-4E74-B7F3-001B96C515E2}" type="presOf" srcId="{A82827F9-902A-4245-9B7F-4BC1BA54C7EB}" destId="{0D55D719-2147-44F6-9337-BC88F532EAE9}" srcOrd="1" destOrd="0" presId="urn:microsoft.com/office/officeart/2005/8/layout/radial5"/>
    <dgm:cxn modelId="{1010132F-AB92-4C94-B49D-994FA8CE0E4C}" srcId="{BED2839C-46D8-47E0-836E-502EB2E50914}" destId="{78401589-8106-425E-A43D-349241CD7192}" srcOrd="0" destOrd="0" parTransId="{18DB8230-C71A-4D3E-986C-72B83B3ED017}" sibTransId="{C3AD9769-22A3-4274-97D3-FB3B1E1642DA}"/>
    <dgm:cxn modelId="{036D8F6E-81EC-4D31-BB10-9BE23D461675}" type="presOf" srcId="{72F40D84-9FAA-4C41-B14D-5AF2C7AC2691}" destId="{1478854E-4831-4DF8-83AF-428E22A40E51}" srcOrd="0" destOrd="0" presId="urn:microsoft.com/office/officeart/2005/8/layout/radial5"/>
    <dgm:cxn modelId="{6B70C539-7B54-4D83-9D92-36C5CB0154B5}" srcId="{78401589-8106-425E-A43D-349241CD7192}" destId="{E524C400-2C32-44D2-8B3B-3D86DC3F7079}" srcOrd="0" destOrd="0" parTransId="{72F40D84-9FAA-4C41-B14D-5AF2C7AC2691}" sibTransId="{9CC7C4C6-E235-48DB-ADA3-9AC42F6638C0}"/>
    <dgm:cxn modelId="{E881F23A-ACC8-4857-8FAC-942B5072512F}" type="presOf" srcId="{A82827F9-902A-4245-9B7F-4BC1BA54C7EB}" destId="{A8FE4DC7-3BA0-4826-8D60-7816CF4932C1}" srcOrd="0" destOrd="0" presId="urn:microsoft.com/office/officeart/2005/8/layout/radial5"/>
    <dgm:cxn modelId="{5609EE54-12C7-4324-B807-3B6700BEBC9C}" type="presParOf" srcId="{C02FD6E9-3F34-4DF9-811E-47BC1D3149D4}" destId="{DED8DAD4-431A-40A4-A27B-7F0BCCCA0783}" srcOrd="0" destOrd="0" presId="urn:microsoft.com/office/officeart/2005/8/layout/radial5"/>
    <dgm:cxn modelId="{5C736C49-73B6-4C4C-BBAF-9BA3FD3EBAF8}" type="presParOf" srcId="{C02FD6E9-3F34-4DF9-811E-47BC1D3149D4}" destId="{1478854E-4831-4DF8-83AF-428E22A40E51}" srcOrd="1" destOrd="0" presId="urn:microsoft.com/office/officeart/2005/8/layout/radial5"/>
    <dgm:cxn modelId="{8D05F495-6CE7-42AE-999E-C37B64F3529F}" type="presParOf" srcId="{1478854E-4831-4DF8-83AF-428E22A40E51}" destId="{F59B01F2-E42F-41CD-AAB8-397D0615FED8}" srcOrd="0" destOrd="0" presId="urn:microsoft.com/office/officeart/2005/8/layout/radial5"/>
    <dgm:cxn modelId="{DCDB221F-D5C7-480A-A1C3-14EA033FBD67}" type="presParOf" srcId="{C02FD6E9-3F34-4DF9-811E-47BC1D3149D4}" destId="{2CD9038C-8EA8-454C-9FF8-7B48EB65AD5C}" srcOrd="2" destOrd="0" presId="urn:microsoft.com/office/officeart/2005/8/layout/radial5"/>
    <dgm:cxn modelId="{18103EA3-05B9-4752-A636-A651AAB34B7A}" type="presParOf" srcId="{C02FD6E9-3F34-4DF9-811E-47BC1D3149D4}" destId="{D15F082D-8DF1-4318-AA90-075755BBA308}" srcOrd="3" destOrd="0" presId="urn:microsoft.com/office/officeart/2005/8/layout/radial5"/>
    <dgm:cxn modelId="{4BA2357B-76C2-4496-B4EC-C88DBA438C60}" type="presParOf" srcId="{D15F082D-8DF1-4318-AA90-075755BBA308}" destId="{EDA8A617-4C63-403E-9364-C39B2D4F0DB2}" srcOrd="0" destOrd="0" presId="urn:microsoft.com/office/officeart/2005/8/layout/radial5"/>
    <dgm:cxn modelId="{465515C7-2CA4-4C28-9B32-6A4563ED6DE1}" type="presParOf" srcId="{C02FD6E9-3F34-4DF9-811E-47BC1D3149D4}" destId="{8FBE1B9C-6CB8-4157-9ED4-0453E4649FF2}" srcOrd="4" destOrd="0" presId="urn:microsoft.com/office/officeart/2005/8/layout/radial5"/>
    <dgm:cxn modelId="{D8D21820-5E8A-43A8-897D-C026F10C02F9}" type="presParOf" srcId="{C02FD6E9-3F34-4DF9-811E-47BC1D3149D4}" destId="{A8FE4DC7-3BA0-4826-8D60-7816CF4932C1}" srcOrd="5" destOrd="0" presId="urn:microsoft.com/office/officeart/2005/8/layout/radial5"/>
    <dgm:cxn modelId="{4C1C0439-D3A6-40B8-B128-DC374CE8E4BB}" type="presParOf" srcId="{A8FE4DC7-3BA0-4826-8D60-7816CF4932C1}" destId="{0D55D719-2147-44F6-9337-BC88F532EAE9}" srcOrd="0" destOrd="0" presId="urn:microsoft.com/office/officeart/2005/8/layout/radial5"/>
    <dgm:cxn modelId="{23529529-63DD-4775-8162-8B7EDB9E05A6}" type="presParOf" srcId="{C02FD6E9-3F34-4DF9-811E-47BC1D3149D4}" destId="{FCA39E45-6758-4B8F-BC52-D03BAE312DBE}" srcOrd="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BF7C8-33E2-49F2-AF54-4B1D37DF3FCB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77E0C-FB73-4BB2-8E6B-8F319599F7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77E0C-FB73-4BB2-8E6B-8F319599F7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77E0C-FB73-4BB2-8E6B-8F319599F79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6705600" cy="3733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0" y="3886200"/>
            <a:ext cx="38100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6.jpg"/>
          <p:cNvPicPr>
            <a:picLocks noChangeAspect="1"/>
          </p:cNvPicPr>
          <p:nvPr/>
        </p:nvPicPr>
        <p:blipFill>
          <a:blip r:embed="rId3"/>
          <a:srcRect t="18182" b="21212"/>
          <a:stretch>
            <a:fillRect/>
          </a:stretch>
        </p:blipFill>
        <p:spPr>
          <a:xfrm>
            <a:off x="304800" y="4953000"/>
            <a:ext cx="8263754" cy="1720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3991231" cy="2590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উৎসব সবার.jpg"/>
          <p:cNvPicPr>
            <a:picLocks noChangeAspect="1"/>
          </p:cNvPicPr>
          <p:nvPr/>
        </p:nvPicPr>
        <p:blipFill>
          <a:blip r:embed="rId3"/>
          <a:srcRect l="49667" t="49612" b="4446"/>
          <a:stretch>
            <a:fillRect/>
          </a:stretch>
        </p:blipFill>
        <p:spPr>
          <a:xfrm>
            <a:off x="228600" y="3048000"/>
            <a:ext cx="4038599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উৎসব সবার.jpg"/>
          <p:cNvPicPr>
            <a:picLocks noChangeAspect="1"/>
          </p:cNvPicPr>
          <p:nvPr/>
        </p:nvPicPr>
        <p:blipFill>
          <a:blip r:embed="rId3"/>
          <a:srcRect l="50333" b="53488"/>
          <a:stretch>
            <a:fillRect/>
          </a:stretch>
        </p:blipFill>
        <p:spPr>
          <a:xfrm>
            <a:off x="4953000" y="3048000"/>
            <a:ext cx="3962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উৎসব সবার.jpg"/>
          <p:cNvPicPr>
            <a:picLocks noChangeAspect="1"/>
          </p:cNvPicPr>
          <p:nvPr/>
        </p:nvPicPr>
        <p:blipFill>
          <a:blip r:embed="rId3"/>
          <a:srcRect t="49612" r="49667" b="4799"/>
          <a:stretch>
            <a:fillRect/>
          </a:stretch>
        </p:blipFill>
        <p:spPr>
          <a:xfrm>
            <a:off x="4953000" y="152400"/>
            <a:ext cx="3962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81000" y="5867400"/>
            <a:ext cx="8382000" cy="769441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মানুষই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উৎসব 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0908"/>
            <a:ext cx="3817979" cy="393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উৎসব 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8964"/>
            <a:ext cx="4191000" cy="39394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4572000"/>
            <a:ext cx="8763000" cy="707886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ভিন্ন ধর্মের হলেও আমরা একে অন্যের উৎসবে যোগ দেই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4038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52400" y="5105400"/>
            <a:ext cx="8839200" cy="14465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ঈদ মুসলমানদের সবচেয়ে বড় উৎসব। বছরে দুইটি ঈদ পালন করা হয়ঃ ঈদুল ফিতর ও ঈদুল আযহা।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নামাজ 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3962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4114800"/>
            <a:ext cx="2819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ঈদুল ফিতর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4114800"/>
            <a:ext cx="2819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ঈদুল আযহা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04800"/>
            <a:ext cx="7239000" cy="923330"/>
          </a:xfrm>
          <a:prstGeom prst="rect">
            <a:avLst/>
          </a:prstGeom>
          <a:solidFill>
            <a:srgbClr val="00B05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মুসলমানদের ধর্মীয় উৎসব 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1" animBg="1"/>
      <p:bldP spid="7" grpId="1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শব ই বরাদ.jpg"/>
          <p:cNvPicPr>
            <a:picLocks noChangeAspect="1"/>
          </p:cNvPicPr>
          <p:nvPr/>
        </p:nvPicPr>
        <p:blipFill>
          <a:blip r:embed="rId2"/>
          <a:srcRect l="51808"/>
          <a:stretch>
            <a:fillRect/>
          </a:stretch>
        </p:blipFill>
        <p:spPr>
          <a:xfrm>
            <a:off x="228600" y="762000"/>
            <a:ext cx="4062412" cy="3124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762000"/>
            <a:ext cx="4343400" cy="3124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92D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228600" y="4648200"/>
            <a:ext cx="8686800" cy="1323439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ঈদের দিন মুসলমানরা মসজিদ ও ঈদগাহে ঈদের নামাজ আদায় করেন।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4256314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2819400"/>
            <a:ext cx="4154311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2400" y="3352800"/>
            <a:ext cx="4114800" cy="707886"/>
          </a:xfrm>
          <a:prstGeom prst="rect">
            <a:avLst/>
          </a:prstGeom>
          <a:solidFill>
            <a:srgbClr val="00B0F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791200"/>
            <a:ext cx="4038600" cy="769441"/>
          </a:xfrm>
          <a:prstGeom prst="rect">
            <a:avLst/>
          </a:prstGeom>
          <a:solidFill>
            <a:srgbClr val="FFC0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বন্ধু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খাওয়া 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400800" cy="3955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9200" y="4343400"/>
            <a:ext cx="6477000" cy="769441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সবাই মিলে খাওয়া-দাওয়া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257800"/>
            <a:ext cx="6629400" cy="144655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আত্মীয়-স্বজন, বন্ধু সবাই মিলে শুভেচ্ছা বিনিময় করেন,খাওয়া-দাওয়া করেন।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দ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0"/>
            <a:ext cx="6629400" cy="3952875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334000"/>
            <a:ext cx="7162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বেড়ায়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বরাদ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3200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মেরাজ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869995"/>
            <a:ext cx="3505200" cy="232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শব ই বরা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28600"/>
            <a:ext cx="3117413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600" y="5410200"/>
            <a:ext cx="8686800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মুসলমানদের আরও কয়েকটি ধর্মীয় উৎসব রয়েছে। যেমনঃ শব-ই-বরাত, শব-ই-ক্বদর  ও ঈদ-ই-মিলাদুন্নবি।  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52400"/>
            <a:ext cx="7162800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হিন্দুদের ধর্মীয় উৎসব 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দুরগাপূজা৪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0"/>
            <a:ext cx="3886200" cy="2710627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স্বরসতি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286000"/>
            <a:ext cx="3886200" cy="2667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5638800"/>
            <a:ext cx="3962400" cy="830997"/>
          </a:xfrm>
          <a:prstGeom prst="rect">
            <a:avLst/>
          </a:prstGeom>
          <a:solidFill>
            <a:srgbClr val="7030A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দুর্গাপূজা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562600"/>
            <a:ext cx="4038600" cy="830997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সরস্বতী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লক্ষ্মী ১.jpg"/>
          <p:cNvPicPr>
            <a:picLocks noChangeAspect="1"/>
          </p:cNvPicPr>
          <p:nvPr/>
        </p:nvPicPr>
        <p:blipFill>
          <a:blip r:embed="rId2"/>
          <a:srcRect l="24590" r="22950"/>
          <a:stretch>
            <a:fillRect/>
          </a:stretch>
        </p:blipFill>
        <p:spPr>
          <a:xfrm>
            <a:off x="2362200" y="152400"/>
            <a:ext cx="4314092" cy="3505200"/>
          </a:xfrm>
          <a:prstGeom prst="ellipse">
            <a:avLst/>
          </a:prstGeom>
          <a:ln w="762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62200" y="3810000"/>
            <a:ext cx="3886200" cy="769441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লক্ষ্মীপূজা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724400"/>
            <a:ext cx="7620000" cy="1938992"/>
          </a:xfrm>
          <a:prstGeom prst="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হিন্দু ধর্মে প্রায় সারা বছর নানা পূজার আয়োজন করা হয়। এর মধ্যে প্রধান পূজাগুলো হচ্ছে দুর্গাপূজা, সরস্বতীপূজা ও লক্ষ্মীপূজা। 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ফ্রেম৭.jpg"/>
          <p:cNvPicPr>
            <a:picLocks noChangeAspect="1"/>
          </p:cNvPicPr>
          <p:nvPr/>
        </p:nvPicPr>
        <p:blipFill>
          <a:blip r:embed="rId2"/>
          <a:srcRect b="11661"/>
          <a:stretch>
            <a:fillRect/>
          </a:stretch>
        </p:blipFill>
        <p:spPr>
          <a:xfrm>
            <a:off x="228600" y="1600200"/>
            <a:ext cx="8534400" cy="4800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152400"/>
            <a:ext cx="5638800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30480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মহসিনা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সুলতানা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দর্জিপাড়া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সরঃপ্রাঃবিঃ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তেতুলিয়া,পঞ্চগড়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.jpg"/>
          <p:cNvPicPr>
            <a:picLocks noChangeAspect="1"/>
          </p:cNvPicPr>
          <p:nvPr/>
        </p:nvPicPr>
        <p:blipFill>
          <a:blip r:embed="rId2"/>
          <a:srcRect l="10311" t="9181" r="2041" b="20432"/>
          <a:stretch>
            <a:fillRect/>
          </a:stretch>
        </p:blipFill>
        <p:spPr>
          <a:xfrm>
            <a:off x="304800" y="152400"/>
            <a:ext cx="3962399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লক্ষ্মীপূজ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8600"/>
            <a:ext cx="3926041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শুভেচ্ছা১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819400"/>
            <a:ext cx="3886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86868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মন্দিরে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িষ্ট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3276600" cy="2378569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নাড়ু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28600"/>
            <a:ext cx="3200400" cy="238591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7" descr="ফল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819400"/>
            <a:ext cx="3352800" cy="2514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28600" y="5715000"/>
            <a:ext cx="8686800" cy="707886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নাড়ু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খেয়ে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আনন্দ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3886200" cy="2209800"/>
          </a:xfrm>
          <a:prstGeom prst="roundRect">
            <a:avLst>
              <a:gd name="adj" fmla="val 16667"/>
            </a:avLst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Id ano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838200"/>
            <a:ext cx="3756660" cy="2209800"/>
          </a:xfrm>
          <a:prstGeom prst="roundRect">
            <a:avLst>
              <a:gd name="adj" fmla="val 16667"/>
            </a:avLst>
          </a:prstGeom>
          <a:ln w="76200"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57200" y="4038600"/>
            <a:ext cx="8305800" cy="156966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শিশুরা নানা ধরনের খেলা ও আনন্দে মেতে উঠে।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304800"/>
          <a:ext cx="8382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56EA62-8A6D-437C-9845-F9925A300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3E56EA62-8A6D-437C-9845-F9925A300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65C6CE-BA48-42C1-9278-AF186E121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4B65C6CE-BA48-42C1-9278-AF186E1216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E4D1FB-5EE2-46A7-94F7-6837781C9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AE4D1FB-5EE2-46A7-94F7-6837781C9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EF7C60-7206-4FFB-B9F5-3BA902E6F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96EF7C60-7206-4FFB-B9F5-3BA902E6F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4981DD-88F6-46A4-A9C9-46DAB599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9B4981DD-88F6-46A4-A9C9-46DAB599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78F4DC7-2AB2-4A14-8F6E-D24127FE0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378F4DC7-2AB2-4A14-8F6E-D24127FE0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5BFB6B-6FE0-4BE9-B289-D51163FDEA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6C5BFB6B-6FE0-4BE9-B289-D51163FDEA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4E1E1D-B02B-405B-AA2B-74A1AE4F5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E74E1E1D-B02B-405B-AA2B-74A1AE4F5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B4A7D1-0EBF-4B5B-B32C-D133B2F1EA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81B4A7D1-0EBF-4B5B-B32C-D133B2F1EA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6A0164-0D0C-47AD-BF9D-81D4EB96C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936A0164-0D0C-47AD-BF9D-81D4EB96C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C99B4A-7AEE-43D2-87DD-948829CED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D6C99B4A-7AEE-43D2-87DD-948829CED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/>
        </p:nvGraphicFramePr>
        <p:xfrm>
          <a:off x="1524000" y="228600"/>
          <a:ext cx="6324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ED8DAD4-431A-40A4-A27B-7F0BCCCA0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dgm id="{DED8DAD4-431A-40A4-A27B-7F0BCCCA0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478854E-4831-4DF8-83AF-428E22A40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>
                                            <p:graphicEl>
                                              <a:dgm id="{1478854E-4831-4DF8-83AF-428E22A40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D9038C-8EA8-454C-9FF8-7B48EB65A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graphicEl>
                                              <a:dgm id="{2CD9038C-8EA8-454C-9FF8-7B48EB65A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5F082D-8DF1-4318-AA90-075755BBA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">
                                            <p:graphicEl>
                                              <a:dgm id="{D15F082D-8DF1-4318-AA90-075755BBA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FBE1B9C-6CB8-4157-9ED4-0453E4649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>
                                            <p:graphicEl>
                                              <a:dgm id="{8FBE1B9C-6CB8-4157-9ED4-0453E4649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FE4DC7-3BA0-4826-8D60-7816CF493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>
                                            <p:graphicEl>
                                              <a:dgm id="{A8FE4DC7-3BA0-4826-8D60-7816CF493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CA39E45-6758-4B8F-BC52-D03BAE312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0">
                                            <p:graphicEl>
                                              <a:dgm id="{FCA39E45-6758-4B8F-BC52-D03BAE312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2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8077200" cy="1323439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8400"/>
            <a:ext cx="8229600" cy="3724096"/>
          </a:xfrm>
          <a:prstGeom prst="rect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দল- ১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মুসলমানদের সবচেয়ে বড় উৎসবের নাম লেখ।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মুসলমানদের অন্যান্য ধর্মীয় উৎসবের নাম গুলো লেখ।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696200" cy="3046988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দল-২ </a:t>
            </a:r>
          </a:p>
          <a:p>
            <a:pPr algn="ctr"/>
            <a:r>
              <a:rPr lang="bn-BD" sz="4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১। হিন্দুদের প্রধান পূজা গুলোর নাম লেখ। </a:t>
            </a:r>
          </a:p>
          <a:p>
            <a:pPr algn="ctr"/>
            <a:r>
              <a:rPr lang="bn-BD" sz="44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২। হিন্দুদের ধর্মীয় উৎসবে শিশুরা কী কী করে। 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114800"/>
            <a:ext cx="7772400" cy="23698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দল-৩ </a:t>
            </a:r>
          </a:p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মুসলমানরা ঈদের নামাজ কোথায় পড়েন?  </a:t>
            </a:r>
          </a:p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হিন্দুরা কোথায় পূজা করেন?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19200"/>
            <a:ext cx="7620000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733800"/>
            <a:ext cx="7696200" cy="193899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 ধর্মীয় উৎসবে  আমরা যে খাবার গুলো খাই তা লেখ।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114800"/>
            <a:ext cx="7696200" cy="1569660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বই.jpg"/>
          <p:cNvPicPr>
            <a:picLocks noChangeAspect="1"/>
          </p:cNvPicPr>
          <p:nvPr/>
        </p:nvPicPr>
        <p:blipFill>
          <a:blip r:embed="rId2"/>
          <a:srcRect l="35312" t="9302" r="34247" b="13954"/>
          <a:stretch>
            <a:fillRect/>
          </a:stretch>
        </p:blipFill>
        <p:spPr>
          <a:xfrm>
            <a:off x="3429000" y="914400"/>
            <a:ext cx="1905000" cy="2514600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696200" cy="1569660"/>
          </a:xfrm>
          <a:prstGeom prst="rect">
            <a:avLst/>
          </a:prstGeom>
          <a:solidFill>
            <a:srgbClr val="0070C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76600"/>
            <a:ext cx="7696200" cy="2554545"/>
          </a:xfrm>
          <a:prstGeom prst="rect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১। তোমরা সপ্তাহে কী বার মসজিদে নামাজ পড়?</a:t>
            </a:r>
          </a:p>
          <a:p>
            <a:pPr algn="just"/>
            <a:r>
              <a:rPr lang="bn-BD" sz="4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২। ধর্মীয় উৎসব গুলোতে আমরা কেমন কাপড়         পড়ি? </a:t>
            </a:r>
          </a:p>
          <a:p>
            <a:pPr algn="just"/>
            <a:r>
              <a:rPr lang="bn-BD" sz="4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৩। ধর্মীয় উৎসবে তোমরা কী কর?      </a:t>
            </a:r>
            <a:endParaRPr lang="en-US" sz="4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09600"/>
            <a:ext cx="6858000" cy="1015663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362200"/>
            <a:ext cx="6858000" cy="3231654"/>
          </a:xfrm>
          <a:prstGeom prst="rect">
            <a:avLst/>
          </a:prstGeom>
          <a:solidFill>
            <a:srgbClr val="00206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 তৃতীয় </a:t>
            </a:r>
          </a:p>
          <a:p>
            <a:pPr algn="just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 বাংলাদেশওবিশ্ব পরিচয়</a:t>
            </a:r>
          </a:p>
          <a:p>
            <a:pPr algn="just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হিন্দু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।]</a:t>
            </a:r>
          </a:p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আমাদের দেশে------মেতে উঠে।</a:t>
            </a:r>
          </a:p>
          <a:p>
            <a:pPr algn="just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  ৪০ মিনিট </a:t>
            </a:r>
          </a:p>
          <a:p>
            <a:pPr algn="just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 ২০/০১/২০২০ ইং 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33400" y="2743200"/>
            <a:ext cx="7924800" cy="31242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মন্দিরের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7391400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ফ্রেম৬.jpg"/>
          <p:cNvPicPr>
            <a:picLocks noChangeAspect="1"/>
          </p:cNvPicPr>
          <p:nvPr/>
        </p:nvPicPr>
        <p:blipFill>
          <a:blip r:embed="rId2"/>
          <a:srcRect r="8621"/>
          <a:stretch>
            <a:fillRect/>
          </a:stretch>
        </p:blipFill>
        <p:spPr>
          <a:xfrm>
            <a:off x="609600" y="457200"/>
            <a:ext cx="8001000" cy="55856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304800"/>
            <a:ext cx="434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609600" y="152400"/>
            <a:ext cx="7467600" cy="1371600"/>
          </a:xfrm>
          <a:prstGeom prst="flowChartPunchedTap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1905000"/>
            <a:ext cx="8229600" cy="47244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2.3.1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বসবাসকারি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ধর্মাবলম্বী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২.৩.৩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অনুষ্ঠানে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সহপাঠী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বন্ধুদের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3672298" cy="2695672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609600"/>
            <a:ext cx="3733800" cy="2728547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4191000"/>
            <a:ext cx="3962400" cy="1938992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ঈদের নামাজের ছবি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191000"/>
            <a:ext cx="3962400" cy="193899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206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কোলাকুলির ছবি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দুরগাপূজা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3375660" cy="304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030A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 descr="পুজ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762000"/>
            <a:ext cx="3328416" cy="2971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B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00600" y="4419600"/>
            <a:ext cx="4114800" cy="1015663"/>
          </a:xfrm>
          <a:prstGeom prst="rect">
            <a:avLst/>
          </a:prstGeom>
          <a:solidFill>
            <a:srgbClr val="002060"/>
          </a:solidFill>
          <a:ln w="762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BD" sz="6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ূ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419600"/>
            <a:ext cx="4114800" cy="1015663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দেবীর ছবি 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715000"/>
            <a:ext cx="8763000" cy="707886"/>
          </a:xfrm>
          <a:prstGeom prst="rect">
            <a:avLst/>
          </a:prstGeom>
          <a:solidFill>
            <a:srgbClr val="00B050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তোমরা কোন কোন ধর্মের উৎসবের ছবি দেখতে পাচ্ছ?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33400" y="228600"/>
            <a:ext cx="7620000" cy="3276600"/>
          </a:xfrm>
          <a:prstGeom prst="horizontalScroll">
            <a:avLst/>
          </a:prstGeom>
          <a:solidFill>
            <a:srgbClr val="00B05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609600" y="4038600"/>
            <a:ext cx="7620000" cy="2362200"/>
          </a:xfrm>
          <a:prstGeom prst="flowChartPunchedTape">
            <a:avLst/>
          </a:prstGeom>
          <a:solidFill>
            <a:srgbClr val="002060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ইসলাম ধর্ম ও হিন্দুধর্মের উৎসব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ুসলিম.jpg"/>
          <p:cNvPicPr>
            <a:picLocks noChangeAspect="1"/>
          </p:cNvPicPr>
          <p:nvPr/>
        </p:nvPicPr>
        <p:blipFill>
          <a:blip r:embed="rId2"/>
          <a:srcRect l="12979"/>
          <a:stretch>
            <a:fillRect/>
          </a:stretch>
        </p:blipFill>
        <p:spPr>
          <a:xfrm>
            <a:off x="152400" y="762000"/>
            <a:ext cx="4231004" cy="3352800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হিন্দুধর্ম.jpg"/>
          <p:cNvPicPr>
            <a:picLocks noChangeAspect="1"/>
          </p:cNvPicPr>
          <p:nvPr/>
        </p:nvPicPr>
        <p:blipFill>
          <a:blip r:embed="rId3"/>
          <a:srcRect t="9179" b="8213"/>
          <a:stretch>
            <a:fillRect/>
          </a:stretch>
        </p:blipFill>
        <p:spPr>
          <a:xfrm>
            <a:off x="4648200" y="762000"/>
            <a:ext cx="4343400" cy="33528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4953000"/>
            <a:ext cx="4191000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953000"/>
            <a:ext cx="4343400" cy="923330"/>
          </a:xfrm>
          <a:prstGeom prst="rect">
            <a:avLst/>
          </a:prstGeom>
          <a:solidFill>
            <a:srgbClr val="7030A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হিন্দু ধর্মের ছবি </a:t>
            </a:r>
            <a:endParaRPr lang="en-US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োধদরম 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41910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বড়দি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1000"/>
            <a:ext cx="41529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" y="3962400"/>
            <a:ext cx="41148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বৌদ্ধধর্মের ছবি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3962400"/>
            <a:ext cx="4191000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খ্রিষ্টান ধর্মের ছবি 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86868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দেশে চারটি প্রধান ধর্ম আছে।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1558</TotalTime>
  <Words>429</Words>
  <Application>Microsoft Office PowerPoint</Application>
  <PresentationFormat>On-screen Show (4:3)</PresentationFormat>
  <Paragraphs>84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Faija</dc:creator>
  <cp:lastModifiedBy>Faija</cp:lastModifiedBy>
  <cp:revision>271</cp:revision>
  <dcterms:created xsi:type="dcterms:W3CDTF">2006-08-16T00:00:00Z</dcterms:created>
  <dcterms:modified xsi:type="dcterms:W3CDTF">2020-01-25T03:37:04Z</dcterms:modified>
</cp:coreProperties>
</file>