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7" r:id="rId6"/>
    <p:sldId id="268" r:id="rId7"/>
    <p:sldId id="270" r:id="rId8"/>
    <p:sldId id="271" r:id="rId9"/>
    <p:sldId id="266" r:id="rId10"/>
    <p:sldId id="273" r:id="rId11"/>
    <p:sldId id="264" r:id="rId12"/>
    <p:sldId id="272" r:id="rId13"/>
    <p:sldId id="276" r:id="rId14"/>
    <p:sldId id="274" r:id="rId15"/>
    <p:sldId id="27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D1AB-AD13-45F4-B590-5191F449919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C1BE-A2E7-425A-B25F-F88037E6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0C1BE-A2E7-425A-B25F-F88037E63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0C1BE-A2E7-425A-B25F-F88037E63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0C1BE-A2E7-425A-B25F-F88037E638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0C1BE-A2E7-425A-B25F-F88037E638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05DC-1DD7-4E33-BDB0-57DE8F4EF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82984-7EFA-4C1C-B6B5-46A635753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D1845-BF3D-41B7-BF0B-FA750F96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1DC0-3EF1-450E-A8CF-F1D0C294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FA32D-8BB5-4E60-A7A2-874802BE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D563-4D1B-43A6-AE73-99B08033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33B4D-0CC4-464A-9230-2FE7909D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CA79-4D80-4EFE-9D06-94C5FD83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5E72-A63F-4E29-A5B3-BBFFB13E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4181-D623-4FE7-A8D3-8B07F442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12C4C-0DE0-400E-9FAA-454086AAF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16472-B6A4-4970-8FED-156D2C6B8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3453-0FA1-4FC2-8B4C-045B555D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BB853-41C1-4707-B4B7-99F87E1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52AC-E5BD-4545-90A7-A64E0D2B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2779-14EB-402C-ACAD-D91F19A2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4752-970A-4B61-BF11-FA5DCE01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36AA-316E-49C8-B627-52ABB4BB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70C3-6E5A-4F3F-BE2C-88E90AD0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2FB28-4DC4-4415-9AC3-9BF65FD8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2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4042-5034-4D11-8C7B-E4B82953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8A281-1FB4-437B-B913-FEF4BBE9E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89C4-C5B9-47DC-ADF9-B8E414E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4345-D833-41AD-AAFF-81B3A2D1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8FDA-4032-45EB-817B-A0B584D6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8441-4190-4942-8D4F-5CEC4ABB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E5DB-8503-412B-8E54-47D5EE03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34C6E-AA9F-43F2-8CCA-161908FA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12AEA-299B-4A76-982E-BE0C224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ECB55-2640-4169-9124-99111A44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42B8-8180-46CE-81F6-9154CF18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175-5D80-40B1-8802-AEF3F3F3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3F4DF-4FB9-455B-A885-23E46E45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83E1E-D2CD-4C02-9619-06D8E47E6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43904-B079-4196-ACC3-7A6A2AD39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8B3BC-3738-4DFC-8CCE-DB5CCA4F1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09811-05E6-40E7-AD92-15DFBDE5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7B387-352C-4EBE-89DB-DEA5F501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0F133-1083-4D75-B1AD-7A727424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977D-8F19-4172-8323-F9AA64C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AE61F-1093-4F7E-A43F-2CE371B5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CF589-2896-4EB5-A6F0-F498C3FA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1C140-3227-4C02-B4E8-717935EC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628C9-06D1-48B4-B47D-5F8F82ED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1F617-FD01-49C1-AFFB-993A63AF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86784-B4FE-4089-9CF6-3B848565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A4DE-E690-4912-B1F9-386407C2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F6DA-952D-450D-AF87-A19B4833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B1049-49BB-491A-9774-D3778D187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451A6-C0F9-4B48-B858-5442A7CD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11BF-0FC2-438A-B22B-9BA8BAD2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0FDF-1FB4-4D24-919C-7D16211E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1AE6-7CBF-4890-8912-511A44EA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B13F1-7C6C-42C7-9962-E874FC654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7DB66-3407-40F3-B29D-DC9AE6AB6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81D3F-E9C7-4247-8102-8AE97DB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6759E-B963-4660-AF4E-6965FF55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8D613-51B3-4C21-9FE6-6120F3EC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5839B-B585-43EE-9123-039987AF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36CB3-A96E-4F9F-806D-F27F4D32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02FA-7D90-4BB2-B2D2-6F0D0AA1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6167-5F2F-4A8F-BC98-691A93179BE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D48E-9F8D-4123-85F6-954CF0A1D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F487-DE86-4975-AD19-3B0710DF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EE38-8B69-4268-BF88-8562D97F3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67EBF-4EF2-49FF-8599-A226B3CB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93" y="-292930"/>
            <a:ext cx="8673214" cy="52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2AB04-16A2-4D08-8E2F-2E10C67C1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8" y="1430442"/>
            <a:ext cx="3477110" cy="4763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12309-8217-4907-B789-CE49ACDA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63" y="1430442"/>
            <a:ext cx="3477110" cy="440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C4BED-A171-400A-9229-069BBFE2CAF4}"/>
              </a:ext>
            </a:extLst>
          </p:cNvPr>
          <p:cNvSpPr txBox="1"/>
          <p:nvPr/>
        </p:nvSpPr>
        <p:spPr>
          <a:xfrm>
            <a:off x="1899139" y="29679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Students, open at page 4</a:t>
            </a:r>
          </a:p>
        </p:txBody>
      </p:sp>
    </p:spTree>
    <p:extLst>
      <p:ext uri="{BB962C8B-B14F-4D97-AF65-F5344CB8AC3E}">
        <p14:creationId xmlns:p14="http://schemas.microsoft.com/office/powerpoint/2010/main" val="26020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5E02D-2DE5-4D8C-8715-BEBF8A93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418777"/>
            <a:ext cx="5843223" cy="4282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702269-2C2D-4DBC-87E2-D50675133977}"/>
              </a:ext>
            </a:extLst>
          </p:cNvPr>
          <p:cNvSpPr txBox="1"/>
          <p:nvPr/>
        </p:nvSpPr>
        <p:spPr>
          <a:xfrm>
            <a:off x="2166425" y="45016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model reading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20D25-A858-4275-B6CE-CEF023AB14BB}"/>
              </a:ext>
            </a:extLst>
          </p:cNvPr>
          <p:cNvSpPr txBox="1"/>
          <p:nvPr/>
        </p:nvSpPr>
        <p:spPr>
          <a:xfrm>
            <a:off x="2166425" y="614622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read loudly and silently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00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AD525-9ED7-4C51-8107-F526409B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46" y="2365132"/>
            <a:ext cx="5041366" cy="369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DC9CB-0E09-4EAE-B0CA-6B771F75D94C}"/>
              </a:ext>
            </a:extLst>
          </p:cNvPr>
          <p:cNvSpPr txBox="1"/>
          <p:nvPr/>
        </p:nvSpPr>
        <p:spPr>
          <a:xfrm>
            <a:off x="1547445" y="829993"/>
            <a:ext cx="8102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A will ask B will answer and C will ask and D will answer.</a:t>
            </a:r>
          </a:p>
        </p:txBody>
      </p:sp>
    </p:spTree>
    <p:extLst>
      <p:ext uri="{BB962C8B-B14F-4D97-AF65-F5344CB8AC3E}">
        <p14:creationId xmlns:p14="http://schemas.microsoft.com/office/powerpoint/2010/main" val="37306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3A64B-85E9-4384-9224-7EA4EAFE64E4}"/>
              </a:ext>
            </a:extLst>
          </p:cNvPr>
          <p:cNvSpPr txBox="1"/>
          <p:nvPr/>
        </p:nvSpPr>
        <p:spPr>
          <a:xfrm>
            <a:off x="963637" y="90060"/>
            <a:ext cx="654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Bingo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FF4A6-B674-4694-90FD-1CC029CB5A91}"/>
              </a:ext>
            </a:extLst>
          </p:cNvPr>
          <p:cNvSpPr txBox="1"/>
          <p:nvPr/>
        </p:nvSpPr>
        <p:spPr>
          <a:xfrm>
            <a:off x="928468" y="2944252"/>
            <a:ext cx="298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09A1D-F4E5-48D0-A616-04706422C90D}"/>
              </a:ext>
            </a:extLst>
          </p:cNvPr>
          <p:cNvSpPr txBox="1"/>
          <p:nvPr/>
        </p:nvSpPr>
        <p:spPr>
          <a:xfrm>
            <a:off x="2855742" y="2902496"/>
            <a:ext cx="239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3AA3F-ADD0-4B88-BE0A-12FBDBE2F868}"/>
              </a:ext>
            </a:extLst>
          </p:cNvPr>
          <p:cNvSpPr txBox="1"/>
          <p:nvPr/>
        </p:nvSpPr>
        <p:spPr>
          <a:xfrm>
            <a:off x="4818185" y="2867590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68015-E8EB-4C6F-8EC5-9569264993D7}"/>
              </a:ext>
            </a:extLst>
          </p:cNvPr>
          <p:cNvSpPr txBox="1"/>
          <p:nvPr/>
        </p:nvSpPr>
        <p:spPr>
          <a:xfrm>
            <a:off x="951328" y="4513440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D6DF6-3818-46FC-80EC-641839CC2E0E}"/>
              </a:ext>
            </a:extLst>
          </p:cNvPr>
          <p:cNvSpPr txBox="1"/>
          <p:nvPr/>
        </p:nvSpPr>
        <p:spPr>
          <a:xfrm>
            <a:off x="5212081" y="4501550"/>
            <a:ext cx="22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3C70D-599E-4386-94F4-A6E737714737}"/>
              </a:ext>
            </a:extLst>
          </p:cNvPr>
          <p:cNvSpPr txBox="1"/>
          <p:nvPr/>
        </p:nvSpPr>
        <p:spPr>
          <a:xfrm>
            <a:off x="3302391" y="4585062"/>
            <a:ext cx="142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E314B-37DB-4E15-B8A6-E339502783CE}"/>
              </a:ext>
            </a:extLst>
          </p:cNvPr>
          <p:cNvSpPr txBox="1"/>
          <p:nvPr/>
        </p:nvSpPr>
        <p:spPr>
          <a:xfrm>
            <a:off x="829992" y="1077689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any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words in  your own exercise book and follow my instructions.</a:t>
            </a:r>
          </a:p>
        </p:txBody>
      </p:sp>
    </p:spTree>
    <p:extLst>
      <p:ext uri="{BB962C8B-B14F-4D97-AF65-F5344CB8AC3E}">
        <p14:creationId xmlns:p14="http://schemas.microsoft.com/office/powerpoint/2010/main" val="5382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F25B2-40C3-4E2B-9AE0-8D9969FB8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1" y="1285875"/>
            <a:ext cx="7620000" cy="428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8DFC5-FF21-4379-A667-B2B8BB38757C}"/>
              </a:ext>
            </a:extLst>
          </p:cNvPr>
          <p:cNvSpPr txBox="1"/>
          <p:nvPr/>
        </p:nvSpPr>
        <p:spPr>
          <a:xfrm>
            <a:off x="1599028" y="6099128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 read the text individually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BE847-93AC-4BE8-86C2-081521CD099E}"/>
              </a:ext>
            </a:extLst>
          </p:cNvPr>
          <p:cNvSpPr txBox="1"/>
          <p:nvPr/>
        </p:nvSpPr>
        <p:spPr>
          <a:xfrm>
            <a:off x="2516945" y="376042"/>
            <a:ext cx="749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individual reading</a:t>
            </a:r>
          </a:p>
        </p:txBody>
      </p:sp>
    </p:spTree>
    <p:extLst>
      <p:ext uri="{BB962C8B-B14F-4D97-AF65-F5344CB8AC3E}">
        <p14:creationId xmlns:p14="http://schemas.microsoft.com/office/powerpoint/2010/main" val="73788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2A8DF-6E71-43BE-ACA6-AF18E0BE5FE4}"/>
              </a:ext>
            </a:extLst>
          </p:cNvPr>
          <p:cNvSpPr txBox="1"/>
          <p:nvPr/>
        </p:nvSpPr>
        <p:spPr>
          <a:xfrm>
            <a:off x="1350498" y="886265"/>
            <a:ext cx="737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644ED-028C-48C3-A71F-FF87942AD141}"/>
              </a:ext>
            </a:extLst>
          </p:cNvPr>
          <p:cNvSpPr txBox="1"/>
          <p:nvPr/>
        </p:nvSpPr>
        <p:spPr>
          <a:xfrm>
            <a:off x="1350498" y="2544074"/>
            <a:ext cx="6527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man’s name?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 </a:t>
            </a:r>
          </a:p>
        </p:txBody>
      </p:sp>
    </p:spTree>
    <p:extLst>
      <p:ext uri="{BB962C8B-B14F-4D97-AF65-F5344CB8AC3E}">
        <p14:creationId xmlns:p14="http://schemas.microsoft.com/office/powerpoint/2010/main" val="47280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A7543-2385-484F-B49B-8A608D012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2343150"/>
            <a:ext cx="5953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E3E-AC34-4129-977E-18C46A498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4907" y="125975"/>
            <a:ext cx="7935912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Introdructions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AF40-9CEF-482D-8E06-AAF559D247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50498" y="196630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Md.Faruk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Hossain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Khalippur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School.</a:t>
            </a:r>
          </a:p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Nawabgong,Dinajpur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396F5-BAD6-400C-BA7D-1D458408F9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2098" y="196630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Lessons:1-3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lesson:Introducing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teacher.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2F46B-2626-4061-A30A-1B8D50AA6C05}"/>
              </a:ext>
            </a:extLst>
          </p:cNvPr>
          <p:cNvSpPr txBox="1"/>
          <p:nvPr/>
        </p:nvSpPr>
        <p:spPr>
          <a:xfrm>
            <a:off x="6532098" y="4937760"/>
            <a:ext cx="388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Date:22-01-2020</a:t>
            </a:r>
          </a:p>
        </p:txBody>
      </p:sp>
    </p:spTree>
    <p:extLst>
      <p:ext uri="{BB962C8B-B14F-4D97-AF65-F5344CB8AC3E}">
        <p14:creationId xmlns:p14="http://schemas.microsoft.com/office/powerpoint/2010/main" val="1552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F3A261-4DA1-4BDE-84AB-6589BDF25B9A}"/>
              </a:ext>
            </a:extLst>
          </p:cNvPr>
          <p:cNvSpPr txBox="1"/>
          <p:nvPr/>
        </p:nvSpPr>
        <p:spPr>
          <a:xfrm>
            <a:off x="984739" y="126609"/>
            <a:ext cx="114792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       understand simple questions about student, family and friends.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        understand statements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read simple sentences with proper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pronounciation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stress.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5.1.3          read text.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F4DBF-8A96-42A6-9829-FF7CFFCC236E}"/>
              </a:ext>
            </a:extLst>
          </p:cNvPr>
          <p:cNvSpPr txBox="1"/>
          <p:nvPr/>
        </p:nvSpPr>
        <p:spPr>
          <a:xfrm>
            <a:off x="984739" y="775914"/>
            <a:ext cx="76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able:</a:t>
            </a:r>
          </a:p>
        </p:txBody>
      </p:sp>
    </p:spTree>
    <p:extLst>
      <p:ext uri="{BB962C8B-B14F-4D97-AF65-F5344CB8AC3E}">
        <p14:creationId xmlns:p14="http://schemas.microsoft.com/office/powerpoint/2010/main" val="222786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8C024F-DD73-4008-99BB-4E612ABD76EF}"/>
              </a:ext>
            </a:extLst>
          </p:cNvPr>
          <p:cNvSpPr/>
          <p:nvPr/>
        </p:nvSpPr>
        <p:spPr>
          <a:xfrm>
            <a:off x="3733455" y="6183996"/>
            <a:ext cx="472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978FC-701B-42FC-984F-D760F5F3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164937"/>
            <a:ext cx="4296775" cy="57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F55D8-E29D-40B6-9BE4-D243063D36B9}"/>
              </a:ext>
            </a:extLst>
          </p:cNvPr>
          <p:cNvSpPr txBox="1"/>
          <p:nvPr/>
        </p:nvSpPr>
        <p:spPr>
          <a:xfrm>
            <a:off x="2133600" y="1944914"/>
            <a:ext cx="6444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 teacher</a:t>
            </a:r>
          </a:p>
        </p:txBody>
      </p:sp>
    </p:spTree>
    <p:extLst>
      <p:ext uri="{BB962C8B-B14F-4D97-AF65-F5344CB8AC3E}">
        <p14:creationId xmlns:p14="http://schemas.microsoft.com/office/powerpoint/2010/main" val="428809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867D5-F1D3-46C1-B3A2-25D0F74D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367079"/>
            <a:ext cx="9526" cy="123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917A-276E-49F8-958F-72BCB42A6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390894"/>
            <a:ext cx="19053" cy="76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B3E4F2-C315-4BC5-8BFF-1C0E83F73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60" y="1347497"/>
            <a:ext cx="1381318" cy="1962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A17039-C61A-4773-9E9C-F540322C7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60" y="4287287"/>
            <a:ext cx="1420645" cy="11838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7C3FE2-3E37-4FFC-9A0B-485770C18E15}"/>
              </a:ext>
            </a:extLst>
          </p:cNvPr>
          <p:cNvSpPr txBox="1"/>
          <p:nvPr/>
        </p:nvSpPr>
        <p:spPr>
          <a:xfrm>
            <a:off x="2640706" y="302241"/>
            <a:ext cx="444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8BB271-2982-4955-9836-90FDC787F285}"/>
              </a:ext>
            </a:extLst>
          </p:cNvPr>
          <p:cNvSpPr txBox="1"/>
          <p:nvPr/>
        </p:nvSpPr>
        <p:spPr>
          <a:xfrm>
            <a:off x="669359" y="2175920"/>
            <a:ext cx="166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156EB-F006-4B9C-8013-669FD1344CD3}"/>
              </a:ext>
            </a:extLst>
          </p:cNvPr>
          <p:cNvSpPr txBox="1"/>
          <p:nvPr/>
        </p:nvSpPr>
        <p:spPr>
          <a:xfrm>
            <a:off x="5753686" y="2133401"/>
            <a:ext cx="389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teaches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133E20-81F8-4AB0-B9BF-44E925F1E0F9}"/>
              </a:ext>
            </a:extLst>
          </p:cNvPr>
          <p:cNvSpPr txBox="1"/>
          <p:nvPr/>
        </p:nvSpPr>
        <p:spPr>
          <a:xfrm>
            <a:off x="5948258" y="2944932"/>
            <a:ext cx="175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18FDB-95DB-4C3E-A7C6-49C03A9AF305}"/>
              </a:ext>
            </a:extLst>
          </p:cNvPr>
          <p:cNvSpPr txBox="1"/>
          <p:nvPr/>
        </p:nvSpPr>
        <p:spPr>
          <a:xfrm>
            <a:off x="551141" y="4287287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B3FDEB-1166-41DA-B9EB-E0024C7301F2}"/>
              </a:ext>
            </a:extLst>
          </p:cNvPr>
          <p:cNvSpPr txBox="1"/>
          <p:nvPr/>
        </p:nvSpPr>
        <p:spPr>
          <a:xfrm>
            <a:off x="5892156" y="4446339"/>
            <a:ext cx="343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something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A8660-24A9-4B38-8492-C253E7217E5D}"/>
              </a:ext>
            </a:extLst>
          </p:cNvPr>
          <p:cNvSpPr txBox="1"/>
          <p:nvPr/>
        </p:nvSpPr>
        <p:spPr>
          <a:xfrm>
            <a:off x="5892156" y="5370205"/>
            <a:ext cx="260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2439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DFC59-06E0-4804-9E48-4B479199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2" y="945312"/>
            <a:ext cx="1752845" cy="2210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A3BFC-C634-4B8A-B0F5-3288DDEE9C97}"/>
              </a:ext>
            </a:extLst>
          </p:cNvPr>
          <p:cNvSpPr txBox="1"/>
          <p:nvPr/>
        </p:nvSpPr>
        <p:spPr>
          <a:xfrm>
            <a:off x="126609" y="3305908"/>
            <a:ext cx="806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Mahbub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is 30 years old.</a:t>
            </a:r>
          </a:p>
        </p:txBody>
      </p:sp>
    </p:spTree>
    <p:extLst>
      <p:ext uri="{BB962C8B-B14F-4D97-AF65-F5344CB8AC3E}">
        <p14:creationId xmlns:p14="http://schemas.microsoft.com/office/powerpoint/2010/main" val="49191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D5065-E170-4FC3-9D0F-6A97999D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59" y="754680"/>
            <a:ext cx="1428949" cy="2000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C24E0-98B0-48ED-B41B-2D5EA20A563D}"/>
              </a:ext>
            </a:extLst>
          </p:cNvPr>
          <p:cNvSpPr txBox="1"/>
          <p:nvPr/>
        </p:nvSpPr>
        <p:spPr>
          <a:xfrm>
            <a:off x="506437" y="3587262"/>
            <a:ext cx="844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an English teacher. He works in a primary school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59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DBDB9-BC84-42C7-A252-7022377B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70" y="112543"/>
            <a:ext cx="6888479" cy="5166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2AB0B-7AE4-4BD0-87E7-64A758261D9E}"/>
              </a:ext>
            </a:extLst>
          </p:cNvPr>
          <p:cNvSpPr txBox="1"/>
          <p:nvPr/>
        </p:nvSpPr>
        <p:spPr>
          <a:xfrm>
            <a:off x="1842868" y="5545128"/>
            <a:ext cx="929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read the text loudly and student will listen.</a:t>
            </a:r>
          </a:p>
        </p:txBody>
      </p:sp>
    </p:spTree>
    <p:extLst>
      <p:ext uri="{BB962C8B-B14F-4D97-AF65-F5344CB8AC3E}">
        <p14:creationId xmlns:p14="http://schemas.microsoft.com/office/powerpoint/2010/main" val="4819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232</Words>
  <Application>Microsoft Office PowerPoint</Application>
  <PresentationFormat>Widescreen</PresentationFormat>
  <Paragraphs>54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88</cp:revision>
  <dcterms:created xsi:type="dcterms:W3CDTF">2020-01-20T15:31:45Z</dcterms:created>
  <dcterms:modified xsi:type="dcterms:W3CDTF">2020-01-24T15:16:48Z</dcterms:modified>
</cp:coreProperties>
</file>