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57" r:id="rId4"/>
    <p:sldId id="258" r:id="rId5"/>
    <p:sldId id="271" r:id="rId6"/>
    <p:sldId id="259" r:id="rId7"/>
    <p:sldId id="260" r:id="rId8"/>
    <p:sldId id="272" r:id="rId9"/>
    <p:sldId id="268" r:id="rId10"/>
    <p:sldId id="265" r:id="rId11"/>
    <p:sldId id="264" r:id="rId12"/>
    <p:sldId id="266" r:id="rId13"/>
    <p:sldId id="274" r:id="rId14"/>
    <p:sldId id="275" r:id="rId15"/>
    <p:sldId id="277"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3" autoAdjust="0"/>
    <p:restoredTop sz="94660"/>
  </p:normalViewPr>
  <p:slideViewPr>
    <p:cSldViewPr snapToGrid="0">
      <p:cViewPr varScale="1">
        <p:scale>
          <a:sx n="68" d="100"/>
          <a:sy n="68" d="100"/>
        </p:scale>
        <p:origin x="786" y="60"/>
      </p:cViewPr>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D72B-D1D5-48FB-9D1E-4E78F4C55E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E7CEFB-520C-42CE-B551-F9AB2C2602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4E825E-DD93-45CC-B6BA-7E0BB01F843D}"/>
              </a:ext>
            </a:extLst>
          </p:cNvPr>
          <p:cNvSpPr>
            <a:spLocks noGrp="1"/>
          </p:cNvSpPr>
          <p:nvPr>
            <p:ph type="dt" sz="half" idx="10"/>
          </p:nvPr>
        </p:nvSpPr>
        <p:spPr/>
        <p:txBody>
          <a:bodyPr/>
          <a:lstStyle/>
          <a:p>
            <a:fld id="{995EDD65-1275-4D15-A28A-C5FF5F2883FB}" type="datetimeFigureOut">
              <a:rPr lang="en-US" smtClean="0"/>
              <a:t>1/24/2020</a:t>
            </a:fld>
            <a:endParaRPr lang="en-US"/>
          </a:p>
        </p:txBody>
      </p:sp>
      <p:sp>
        <p:nvSpPr>
          <p:cNvPr id="5" name="Footer Placeholder 4">
            <a:extLst>
              <a:ext uri="{FF2B5EF4-FFF2-40B4-BE49-F238E27FC236}">
                <a16:creationId xmlns:a16="http://schemas.microsoft.com/office/drawing/2014/main" id="{8D3A4D75-6CCA-4E1C-B6EE-BB3484081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D08766-DC55-4BC0-AE70-2720F2EFCA15}"/>
              </a:ext>
            </a:extLst>
          </p:cNvPr>
          <p:cNvSpPr>
            <a:spLocks noGrp="1"/>
          </p:cNvSpPr>
          <p:nvPr>
            <p:ph type="sldNum" sz="quarter" idx="12"/>
          </p:nvPr>
        </p:nvSpPr>
        <p:spPr/>
        <p:txBody>
          <a:bodyPr/>
          <a:lstStyle/>
          <a:p>
            <a:fld id="{6B1856D1-3D82-4830-AE5F-160CD3A3BD22}" type="slidenum">
              <a:rPr lang="en-US" smtClean="0"/>
              <a:t>‹#›</a:t>
            </a:fld>
            <a:endParaRPr lang="en-US"/>
          </a:p>
        </p:txBody>
      </p:sp>
    </p:spTree>
    <p:extLst>
      <p:ext uri="{BB962C8B-B14F-4D97-AF65-F5344CB8AC3E}">
        <p14:creationId xmlns:p14="http://schemas.microsoft.com/office/powerpoint/2010/main" val="75372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87F3D-FAB8-48FB-937B-5A7B6816E0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B4DDBA-A859-4991-8E2D-2C45BB42BE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6912A-C6D0-463A-B4F1-53B3F7DEDE95}"/>
              </a:ext>
            </a:extLst>
          </p:cNvPr>
          <p:cNvSpPr>
            <a:spLocks noGrp="1"/>
          </p:cNvSpPr>
          <p:nvPr>
            <p:ph type="dt" sz="half" idx="10"/>
          </p:nvPr>
        </p:nvSpPr>
        <p:spPr/>
        <p:txBody>
          <a:bodyPr/>
          <a:lstStyle/>
          <a:p>
            <a:fld id="{995EDD65-1275-4D15-A28A-C5FF5F2883FB}" type="datetimeFigureOut">
              <a:rPr lang="en-US" smtClean="0"/>
              <a:t>1/24/2020</a:t>
            </a:fld>
            <a:endParaRPr lang="en-US"/>
          </a:p>
        </p:txBody>
      </p:sp>
      <p:sp>
        <p:nvSpPr>
          <p:cNvPr id="5" name="Footer Placeholder 4">
            <a:extLst>
              <a:ext uri="{FF2B5EF4-FFF2-40B4-BE49-F238E27FC236}">
                <a16:creationId xmlns:a16="http://schemas.microsoft.com/office/drawing/2014/main" id="{7BD5B030-BFB0-4F66-B404-090DE7C97A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7649C-D278-41FD-ABB5-228FC7A43CA6}"/>
              </a:ext>
            </a:extLst>
          </p:cNvPr>
          <p:cNvSpPr>
            <a:spLocks noGrp="1"/>
          </p:cNvSpPr>
          <p:nvPr>
            <p:ph type="sldNum" sz="quarter" idx="12"/>
          </p:nvPr>
        </p:nvSpPr>
        <p:spPr/>
        <p:txBody>
          <a:bodyPr/>
          <a:lstStyle/>
          <a:p>
            <a:fld id="{6B1856D1-3D82-4830-AE5F-160CD3A3BD22}" type="slidenum">
              <a:rPr lang="en-US" smtClean="0"/>
              <a:t>‹#›</a:t>
            </a:fld>
            <a:endParaRPr lang="en-US"/>
          </a:p>
        </p:txBody>
      </p:sp>
    </p:spTree>
    <p:extLst>
      <p:ext uri="{BB962C8B-B14F-4D97-AF65-F5344CB8AC3E}">
        <p14:creationId xmlns:p14="http://schemas.microsoft.com/office/powerpoint/2010/main" val="22657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950B31-C6C3-4B71-A3B8-23B726F6A8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264607-4EBF-460B-A347-F3C77AA64E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79AA89-A56E-42E8-B599-6136B6B53D8C}"/>
              </a:ext>
            </a:extLst>
          </p:cNvPr>
          <p:cNvSpPr>
            <a:spLocks noGrp="1"/>
          </p:cNvSpPr>
          <p:nvPr>
            <p:ph type="dt" sz="half" idx="10"/>
          </p:nvPr>
        </p:nvSpPr>
        <p:spPr/>
        <p:txBody>
          <a:bodyPr/>
          <a:lstStyle/>
          <a:p>
            <a:fld id="{995EDD65-1275-4D15-A28A-C5FF5F2883FB}" type="datetimeFigureOut">
              <a:rPr lang="en-US" smtClean="0"/>
              <a:t>1/24/2020</a:t>
            </a:fld>
            <a:endParaRPr lang="en-US"/>
          </a:p>
        </p:txBody>
      </p:sp>
      <p:sp>
        <p:nvSpPr>
          <p:cNvPr id="5" name="Footer Placeholder 4">
            <a:extLst>
              <a:ext uri="{FF2B5EF4-FFF2-40B4-BE49-F238E27FC236}">
                <a16:creationId xmlns:a16="http://schemas.microsoft.com/office/drawing/2014/main" id="{007AB785-976D-43AF-8ACB-2DDBE37BE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9AB60F-5DF9-437D-8BC0-9E2A5DD482E0}"/>
              </a:ext>
            </a:extLst>
          </p:cNvPr>
          <p:cNvSpPr>
            <a:spLocks noGrp="1"/>
          </p:cNvSpPr>
          <p:nvPr>
            <p:ph type="sldNum" sz="quarter" idx="12"/>
          </p:nvPr>
        </p:nvSpPr>
        <p:spPr/>
        <p:txBody>
          <a:bodyPr/>
          <a:lstStyle/>
          <a:p>
            <a:fld id="{6B1856D1-3D82-4830-AE5F-160CD3A3BD22}" type="slidenum">
              <a:rPr lang="en-US" smtClean="0"/>
              <a:t>‹#›</a:t>
            </a:fld>
            <a:endParaRPr lang="en-US"/>
          </a:p>
        </p:txBody>
      </p:sp>
    </p:spTree>
    <p:extLst>
      <p:ext uri="{BB962C8B-B14F-4D97-AF65-F5344CB8AC3E}">
        <p14:creationId xmlns:p14="http://schemas.microsoft.com/office/powerpoint/2010/main" val="397698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201E7-CC9F-45E4-9FFD-C5B5A2BD97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5BFD4-27E9-4E35-ACD1-AC134E385C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2AD1F-7C64-46E7-9D29-1EF75501CB08}"/>
              </a:ext>
            </a:extLst>
          </p:cNvPr>
          <p:cNvSpPr>
            <a:spLocks noGrp="1"/>
          </p:cNvSpPr>
          <p:nvPr>
            <p:ph type="dt" sz="half" idx="10"/>
          </p:nvPr>
        </p:nvSpPr>
        <p:spPr/>
        <p:txBody>
          <a:bodyPr/>
          <a:lstStyle/>
          <a:p>
            <a:fld id="{995EDD65-1275-4D15-A28A-C5FF5F2883FB}" type="datetimeFigureOut">
              <a:rPr lang="en-US" smtClean="0"/>
              <a:t>1/24/2020</a:t>
            </a:fld>
            <a:endParaRPr lang="en-US"/>
          </a:p>
        </p:txBody>
      </p:sp>
      <p:sp>
        <p:nvSpPr>
          <p:cNvPr id="5" name="Footer Placeholder 4">
            <a:extLst>
              <a:ext uri="{FF2B5EF4-FFF2-40B4-BE49-F238E27FC236}">
                <a16:creationId xmlns:a16="http://schemas.microsoft.com/office/drawing/2014/main" id="{FA8750A1-865A-427D-94C4-851033159C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52291-D6A2-4BD3-8FD9-CAEFF7F0AAE7}"/>
              </a:ext>
            </a:extLst>
          </p:cNvPr>
          <p:cNvSpPr>
            <a:spLocks noGrp="1"/>
          </p:cNvSpPr>
          <p:nvPr>
            <p:ph type="sldNum" sz="quarter" idx="12"/>
          </p:nvPr>
        </p:nvSpPr>
        <p:spPr/>
        <p:txBody>
          <a:bodyPr/>
          <a:lstStyle/>
          <a:p>
            <a:fld id="{6B1856D1-3D82-4830-AE5F-160CD3A3BD22}" type="slidenum">
              <a:rPr lang="en-US" smtClean="0"/>
              <a:t>‹#›</a:t>
            </a:fld>
            <a:endParaRPr lang="en-US"/>
          </a:p>
        </p:txBody>
      </p:sp>
    </p:spTree>
    <p:extLst>
      <p:ext uri="{BB962C8B-B14F-4D97-AF65-F5344CB8AC3E}">
        <p14:creationId xmlns:p14="http://schemas.microsoft.com/office/powerpoint/2010/main" val="963800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11362-2B60-4D4C-8C78-B96C7173DD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04E9BB-BE8E-4501-B39F-879903CD3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F57BB9-A5CD-42AD-B0D7-4381E71A63A1}"/>
              </a:ext>
            </a:extLst>
          </p:cNvPr>
          <p:cNvSpPr>
            <a:spLocks noGrp="1"/>
          </p:cNvSpPr>
          <p:nvPr>
            <p:ph type="dt" sz="half" idx="10"/>
          </p:nvPr>
        </p:nvSpPr>
        <p:spPr/>
        <p:txBody>
          <a:bodyPr/>
          <a:lstStyle/>
          <a:p>
            <a:fld id="{995EDD65-1275-4D15-A28A-C5FF5F2883FB}" type="datetimeFigureOut">
              <a:rPr lang="en-US" smtClean="0"/>
              <a:t>1/24/2020</a:t>
            </a:fld>
            <a:endParaRPr lang="en-US"/>
          </a:p>
        </p:txBody>
      </p:sp>
      <p:sp>
        <p:nvSpPr>
          <p:cNvPr id="5" name="Footer Placeholder 4">
            <a:extLst>
              <a:ext uri="{FF2B5EF4-FFF2-40B4-BE49-F238E27FC236}">
                <a16:creationId xmlns:a16="http://schemas.microsoft.com/office/drawing/2014/main" id="{702B9D2C-3011-412E-B694-326EB461AD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5CFF2-8ECA-48E1-91FD-A1F68927AEC8}"/>
              </a:ext>
            </a:extLst>
          </p:cNvPr>
          <p:cNvSpPr>
            <a:spLocks noGrp="1"/>
          </p:cNvSpPr>
          <p:nvPr>
            <p:ph type="sldNum" sz="quarter" idx="12"/>
          </p:nvPr>
        </p:nvSpPr>
        <p:spPr/>
        <p:txBody>
          <a:bodyPr/>
          <a:lstStyle/>
          <a:p>
            <a:fld id="{6B1856D1-3D82-4830-AE5F-160CD3A3BD22}" type="slidenum">
              <a:rPr lang="en-US" smtClean="0"/>
              <a:t>‹#›</a:t>
            </a:fld>
            <a:endParaRPr lang="en-US"/>
          </a:p>
        </p:txBody>
      </p:sp>
    </p:spTree>
    <p:extLst>
      <p:ext uri="{BB962C8B-B14F-4D97-AF65-F5344CB8AC3E}">
        <p14:creationId xmlns:p14="http://schemas.microsoft.com/office/powerpoint/2010/main" val="2099188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44B52-9727-4259-B551-8CE8647A28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93770-C5B6-44FF-BA36-A036F525A9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88F61F-5DE3-4A3C-A845-AA99A729D1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EB87A7-0BEE-4A57-A5FF-8CAAEEED7B11}"/>
              </a:ext>
            </a:extLst>
          </p:cNvPr>
          <p:cNvSpPr>
            <a:spLocks noGrp="1"/>
          </p:cNvSpPr>
          <p:nvPr>
            <p:ph type="dt" sz="half" idx="10"/>
          </p:nvPr>
        </p:nvSpPr>
        <p:spPr/>
        <p:txBody>
          <a:bodyPr/>
          <a:lstStyle/>
          <a:p>
            <a:fld id="{995EDD65-1275-4D15-A28A-C5FF5F2883FB}" type="datetimeFigureOut">
              <a:rPr lang="en-US" smtClean="0"/>
              <a:t>1/24/2020</a:t>
            </a:fld>
            <a:endParaRPr lang="en-US"/>
          </a:p>
        </p:txBody>
      </p:sp>
      <p:sp>
        <p:nvSpPr>
          <p:cNvPr id="6" name="Footer Placeholder 5">
            <a:extLst>
              <a:ext uri="{FF2B5EF4-FFF2-40B4-BE49-F238E27FC236}">
                <a16:creationId xmlns:a16="http://schemas.microsoft.com/office/drawing/2014/main" id="{291207A0-C5CD-4A7D-A262-AB43CF683E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A988E9-489C-4A61-93F6-F1ED27A72425}"/>
              </a:ext>
            </a:extLst>
          </p:cNvPr>
          <p:cNvSpPr>
            <a:spLocks noGrp="1"/>
          </p:cNvSpPr>
          <p:nvPr>
            <p:ph type="sldNum" sz="quarter" idx="12"/>
          </p:nvPr>
        </p:nvSpPr>
        <p:spPr/>
        <p:txBody>
          <a:bodyPr/>
          <a:lstStyle/>
          <a:p>
            <a:fld id="{6B1856D1-3D82-4830-AE5F-160CD3A3BD22}" type="slidenum">
              <a:rPr lang="en-US" smtClean="0"/>
              <a:t>‹#›</a:t>
            </a:fld>
            <a:endParaRPr lang="en-US"/>
          </a:p>
        </p:txBody>
      </p:sp>
    </p:spTree>
    <p:extLst>
      <p:ext uri="{BB962C8B-B14F-4D97-AF65-F5344CB8AC3E}">
        <p14:creationId xmlns:p14="http://schemas.microsoft.com/office/powerpoint/2010/main" val="211619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66001-B0EC-48ED-A114-37C05C7992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D767F3-6A85-4F27-909A-ED3FF49D83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0ACE9C-F639-40C5-8B2D-AA062850E1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36FD11-DEA4-4B57-B0D3-5C2ACF2C87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129304-B1F9-445A-A919-F338E34E21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D9D07A-ED51-48DF-B1FF-3FF0047A7FD9}"/>
              </a:ext>
            </a:extLst>
          </p:cNvPr>
          <p:cNvSpPr>
            <a:spLocks noGrp="1"/>
          </p:cNvSpPr>
          <p:nvPr>
            <p:ph type="dt" sz="half" idx="10"/>
          </p:nvPr>
        </p:nvSpPr>
        <p:spPr/>
        <p:txBody>
          <a:bodyPr/>
          <a:lstStyle/>
          <a:p>
            <a:fld id="{995EDD65-1275-4D15-A28A-C5FF5F2883FB}" type="datetimeFigureOut">
              <a:rPr lang="en-US" smtClean="0"/>
              <a:t>1/24/2020</a:t>
            </a:fld>
            <a:endParaRPr lang="en-US"/>
          </a:p>
        </p:txBody>
      </p:sp>
      <p:sp>
        <p:nvSpPr>
          <p:cNvPr id="8" name="Footer Placeholder 7">
            <a:extLst>
              <a:ext uri="{FF2B5EF4-FFF2-40B4-BE49-F238E27FC236}">
                <a16:creationId xmlns:a16="http://schemas.microsoft.com/office/drawing/2014/main" id="{C1EF2FC9-DCAF-4C17-8C67-62486F4EED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BFAD6F-ABA4-447D-99D2-2BC9A603EF67}"/>
              </a:ext>
            </a:extLst>
          </p:cNvPr>
          <p:cNvSpPr>
            <a:spLocks noGrp="1"/>
          </p:cNvSpPr>
          <p:nvPr>
            <p:ph type="sldNum" sz="quarter" idx="12"/>
          </p:nvPr>
        </p:nvSpPr>
        <p:spPr/>
        <p:txBody>
          <a:bodyPr/>
          <a:lstStyle/>
          <a:p>
            <a:fld id="{6B1856D1-3D82-4830-AE5F-160CD3A3BD22}" type="slidenum">
              <a:rPr lang="en-US" smtClean="0"/>
              <a:t>‹#›</a:t>
            </a:fld>
            <a:endParaRPr lang="en-US"/>
          </a:p>
        </p:txBody>
      </p:sp>
    </p:spTree>
    <p:extLst>
      <p:ext uri="{BB962C8B-B14F-4D97-AF65-F5344CB8AC3E}">
        <p14:creationId xmlns:p14="http://schemas.microsoft.com/office/powerpoint/2010/main" val="158365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8CC59-82CE-4D78-8D90-F9405360DD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9CBBA0-34C2-4CF2-8529-83715D8764A1}"/>
              </a:ext>
            </a:extLst>
          </p:cNvPr>
          <p:cNvSpPr>
            <a:spLocks noGrp="1"/>
          </p:cNvSpPr>
          <p:nvPr>
            <p:ph type="dt" sz="half" idx="10"/>
          </p:nvPr>
        </p:nvSpPr>
        <p:spPr/>
        <p:txBody>
          <a:bodyPr/>
          <a:lstStyle/>
          <a:p>
            <a:fld id="{995EDD65-1275-4D15-A28A-C5FF5F2883FB}" type="datetimeFigureOut">
              <a:rPr lang="en-US" smtClean="0"/>
              <a:t>1/24/2020</a:t>
            </a:fld>
            <a:endParaRPr lang="en-US"/>
          </a:p>
        </p:txBody>
      </p:sp>
      <p:sp>
        <p:nvSpPr>
          <p:cNvPr id="4" name="Footer Placeholder 3">
            <a:extLst>
              <a:ext uri="{FF2B5EF4-FFF2-40B4-BE49-F238E27FC236}">
                <a16:creationId xmlns:a16="http://schemas.microsoft.com/office/drawing/2014/main" id="{2BE3AC83-B4CE-4D4B-B1AD-285F3FBC57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436A2D-312A-459A-9791-9809F3D6FE13}"/>
              </a:ext>
            </a:extLst>
          </p:cNvPr>
          <p:cNvSpPr>
            <a:spLocks noGrp="1"/>
          </p:cNvSpPr>
          <p:nvPr>
            <p:ph type="sldNum" sz="quarter" idx="12"/>
          </p:nvPr>
        </p:nvSpPr>
        <p:spPr/>
        <p:txBody>
          <a:bodyPr/>
          <a:lstStyle/>
          <a:p>
            <a:fld id="{6B1856D1-3D82-4830-AE5F-160CD3A3BD22}" type="slidenum">
              <a:rPr lang="en-US" smtClean="0"/>
              <a:t>‹#›</a:t>
            </a:fld>
            <a:endParaRPr lang="en-US"/>
          </a:p>
        </p:txBody>
      </p:sp>
    </p:spTree>
    <p:extLst>
      <p:ext uri="{BB962C8B-B14F-4D97-AF65-F5344CB8AC3E}">
        <p14:creationId xmlns:p14="http://schemas.microsoft.com/office/powerpoint/2010/main" val="3969093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389A49-3F40-4F96-B794-932178C6B6E6}"/>
              </a:ext>
            </a:extLst>
          </p:cNvPr>
          <p:cNvSpPr>
            <a:spLocks noGrp="1"/>
          </p:cNvSpPr>
          <p:nvPr>
            <p:ph type="dt" sz="half" idx="10"/>
          </p:nvPr>
        </p:nvSpPr>
        <p:spPr/>
        <p:txBody>
          <a:bodyPr/>
          <a:lstStyle/>
          <a:p>
            <a:fld id="{995EDD65-1275-4D15-A28A-C5FF5F2883FB}" type="datetimeFigureOut">
              <a:rPr lang="en-US" smtClean="0"/>
              <a:t>1/24/2020</a:t>
            </a:fld>
            <a:endParaRPr lang="en-US"/>
          </a:p>
        </p:txBody>
      </p:sp>
      <p:sp>
        <p:nvSpPr>
          <p:cNvPr id="3" name="Footer Placeholder 2">
            <a:extLst>
              <a:ext uri="{FF2B5EF4-FFF2-40B4-BE49-F238E27FC236}">
                <a16:creationId xmlns:a16="http://schemas.microsoft.com/office/drawing/2014/main" id="{14D00625-7987-4CA5-9157-0B01F3481E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43172C-4014-478B-A0E7-4F8033BAB69F}"/>
              </a:ext>
            </a:extLst>
          </p:cNvPr>
          <p:cNvSpPr>
            <a:spLocks noGrp="1"/>
          </p:cNvSpPr>
          <p:nvPr>
            <p:ph type="sldNum" sz="quarter" idx="12"/>
          </p:nvPr>
        </p:nvSpPr>
        <p:spPr/>
        <p:txBody>
          <a:bodyPr/>
          <a:lstStyle/>
          <a:p>
            <a:fld id="{6B1856D1-3D82-4830-AE5F-160CD3A3BD22}" type="slidenum">
              <a:rPr lang="en-US" smtClean="0"/>
              <a:t>‹#›</a:t>
            </a:fld>
            <a:endParaRPr lang="en-US"/>
          </a:p>
        </p:txBody>
      </p:sp>
    </p:spTree>
    <p:extLst>
      <p:ext uri="{BB962C8B-B14F-4D97-AF65-F5344CB8AC3E}">
        <p14:creationId xmlns:p14="http://schemas.microsoft.com/office/powerpoint/2010/main" val="850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FBC34-7AC7-48D3-864D-6E73CBB778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76939B-B9A2-4729-8842-86C10F5D0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0E4340-182B-417D-94C1-10D764C07F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F2B979-A392-4D7E-987A-1B8EE2FF4476}"/>
              </a:ext>
            </a:extLst>
          </p:cNvPr>
          <p:cNvSpPr>
            <a:spLocks noGrp="1"/>
          </p:cNvSpPr>
          <p:nvPr>
            <p:ph type="dt" sz="half" idx="10"/>
          </p:nvPr>
        </p:nvSpPr>
        <p:spPr/>
        <p:txBody>
          <a:bodyPr/>
          <a:lstStyle/>
          <a:p>
            <a:fld id="{995EDD65-1275-4D15-A28A-C5FF5F2883FB}" type="datetimeFigureOut">
              <a:rPr lang="en-US" smtClean="0"/>
              <a:t>1/24/2020</a:t>
            </a:fld>
            <a:endParaRPr lang="en-US"/>
          </a:p>
        </p:txBody>
      </p:sp>
      <p:sp>
        <p:nvSpPr>
          <p:cNvPr id="6" name="Footer Placeholder 5">
            <a:extLst>
              <a:ext uri="{FF2B5EF4-FFF2-40B4-BE49-F238E27FC236}">
                <a16:creationId xmlns:a16="http://schemas.microsoft.com/office/drawing/2014/main" id="{CD37E70F-15B7-4141-906F-73704BBBD2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7C9285-E010-4F8F-ADDA-FDDC90FB7BB1}"/>
              </a:ext>
            </a:extLst>
          </p:cNvPr>
          <p:cNvSpPr>
            <a:spLocks noGrp="1"/>
          </p:cNvSpPr>
          <p:nvPr>
            <p:ph type="sldNum" sz="quarter" idx="12"/>
          </p:nvPr>
        </p:nvSpPr>
        <p:spPr/>
        <p:txBody>
          <a:bodyPr/>
          <a:lstStyle/>
          <a:p>
            <a:fld id="{6B1856D1-3D82-4830-AE5F-160CD3A3BD22}" type="slidenum">
              <a:rPr lang="en-US" smtClean="0"/>
              <a:t>‹#›</a:t>
            </a:fld>
            <a:endParaRPr lang="en-US"/>
          </a:p>
        </p:txBody>
      </p:sp>
    </p:spTree>
    <p:extLst>
      <p:ext uri="{BB962C8B-B14F-4D97-AF65-F5344CB8AC3E}">
        <p14:creationId xmlns:p14="http://schemas.microsoft.com/office/powerpoint/2010/main" val="59822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916C7-A29A-4EB9-9612-B97AD69303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4B042F-28BA-4FF9-8DA7-9D18E72F31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2D31B3-798D-4237-A6DB-70E1786A8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B354FC-C257-4F79-8ECD-73958686572C}"/>
              </a:ext>
            </a:extLst>
          </p:cNvPr>
          <p:cNvSpPr>
            <a:spLocks noGrp="1"/>
          </p:cNvSpPr>
          <p:nvPr>
            <p:ph type="dt" sz="half" idx="10"/>
          </p:nvPr>
        </p:nvSpPr>
        <p:spPr/>
        <p:txBody>
          <a:bodyPr/>
          <a:lstStyle/>
          <a:p>
            <a:fld id="{995EDD65-1275-4D15-A28A-C5FF5F2883FB}" type="datetimeFigureOut">
              <a:rPr lang="en-US" smtClean="0"/>
              <a:t>1/24/2020</a:t>
            </a:fld>
            <a:endParaRPr lang="en-US"/>
          </a:p>
        </p:txBody>
      </p:sp>
      <p:sp>
        <p:nvSpPr>
          <p:cNvPr id="6" name="Footer Placeholder 5">
            <a:extLst>
              <a:ext uri="{FF2B5EF4-FFF2-40B4-BE49-F238E27FC236}">
                <a16:creationId xmlns:a16="http://schemas.microsoft.com/office/drawing/2014/main" id="{4E5CABD0-7C53-40E8-A4E9-263199CEBB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48CEE-7016-4FF6-BA02-517FFE63ED8F}"/>
              </a:ext>
            </a:extLst>
          </p:cNvPr>
          <p:cNvSpPr>
            <a:spLocks noGrp="1"/>
          </p:cNvSpPr>
          <p:nvPr>
            <p:ph type="sldNum" sz="quarter" idx="12"/>
          </p:nvPr>
        </p:nvSpPr>
        <p:spPr/>
        <p:txBody>
          <a:bodyPr/>
          <a:lstStyle/>
          <a:p>
            <a:fld id="{6B1856D1-3D82-4830-AE5F-160CD3A3BD22}" type="slidenum">
              <a:rPr lang="en-US" smtClean="0"/>
              <a:t>‹#›</a:t>
            </a:fld>
            <a:endParaRPr lang="en-US"/>
          </a:p>
        </p:txBody>
      </p:sp>
    </p:spTree>
    <p:extLst>
      <p:ext uri="{BB962C8B-B14F-4D97-AF65-F5344CB8AC3E}">
        <p14:creationId xmlns:p14="http://schemas.microsoft.com/office/powerpoint/2010/main" val="282005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2EAAE1-979C-4E17-A3C7-560BB227B8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F8E975-C628-4AC1-ADF1-8474D0C35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0AE166-27C0-470F-B3C0-A6F714D9E9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EDD65-1275-4D15-A28A-C5FF5F2883FB}" type="datetimeFigureOut">
              <a:rPr lang="en-US" smtClean="0"/>
              <a:t>1/24/2020</a:t>
            </a:fld>
            <a:endParaRPr lang="en-US"/>
          </a:p>
        </p:txBody>
      </p:sp>
      <p:sp>
        <p:nvSpPr>
          <p:cNvPr id="5" name="Footer Placeholder 4">
            <a:extLst>
              <a:ext uri="{FF2B5EF4-FFF2-40B4-BE49-F238E27FC236}">
                <a16:creationId xmlns:a16="http://schemas.microsoft.com/office/drawing/2014/main" id="{EBD2BC85-2B37-481F-9230-FABA6C616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ED656A-2DB3-4CCF-BC4B-770AEE1118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856D1-3D82-4830-AE5F-160CD3A3BD22}" type="slidenum">
              <a:rPr lang="en-US" smtClean="0"/>
              <a:t>‹#›</a:t>
            </a:fld>
            <a:endParaRPr lang="en-US"/>
          </a:p>
        </p:txBody>
      </p:sp>
    </p:spTree>
    <p:extLst>
      <p:ext uri="{BB962C8B-B14F-4D97-AF65-F5344CB8AC3E}">
        <p14:creationId xmlns:p14="http://schemas.microsoft.com/office/powerpoint/2010/main" val="3921788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image" Target="../media/image9.jfif"/><Relationship Id="rId1" Type="http://schemas.openxmlformats.org/officeDocument/2006/relationships/slideLayout" Target="../slideLayouts/slideLayout7.xml"/><Relationship Id="rId4" Type="http://schemas.openxmlformats.org/officeDocument/2006/relationships/image" Target="../media/image11.jfif"/></Relationships>
</file>

<file path=ppt/slides/_rels/slide12.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image" Target="../media/image12.tmp"/><Relationship Id="rId1" Type="http://schemas.openxmlformats.org/officeDocument/2006/relationships/slideLayout" Target="../slideLayouts/slideLayout7.xml"/><Relationship Id="rId4" Type="http://schemas.openxmlformats.org/officeDocument/2006/relationships/image" Target="../media/image14.tm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5D5E47-1A67-4858-9B0B-D83BF2B53630}"/>
              </a:ext>
            </a:extLst>
          </p:cNvPr>
          <p:cNvSpPr txBox="1"/>
          <p:nvPr/>
        </p:nvSpPr>
        <p:spPr>
          <a:xfrm>
            <a:off x="3294061" y="176985"/>
            <a:ext cx="5069306" cy="1107996"/>
          </a:xfrm>
          <a:prstGeom prst="rect">
            <a:avLst/>
          </a:prstGeom>
          <a:noFill/>
          <a:ln>
            <a:solidFill>
              <a:schemeClr val="accent1">
                <a:lumMod val="40000"/>
                <a:lumOff val="60000"/>
              </a:schemeClr>
            </a:solidFill>
          </a:ln>
        </p:spPr>
        <p:txBody>
          <a:bodyPr wrap="square" rtlCol="0">
            <a:spAutoFit/>
          </a:bodyPr>
          <a:lstStyle/>
          <a:p>
            <a:pPr algn="ctr"/>
            <a:r>
              <a:rPr lang="bn-IN" sz="6600" dirty="0">
                <a:solidFill>
                  <a:schemeClr val="accent6">
                    <a:lumMod val="75000"/>
                  </a:schemeClr>
                </a:solidFill>
                <a:latin typeface="NikoshBAN" panose="02000000000000000000" pitchFamily="2" charset="0"/>
                <a:cs typeface="NikoshBAN" panose="02000000000000000000" pitchFamily="2" charset="0"/>
              </a:rPr>
              <a:t>স্বাগতম</a:t>
            </a:r>
            <a:endParaRPr lang="en-US" sz="6600" dirty="0">
              <a:solidFill>
                <a:schemeClr val="accent6">
                  <a:lumMod val="75000"/>
                </a:schemeClr>
              </a:solidFill>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47DF75DE-6755-49B7-AF78-2DA4E770EE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3538" y="1774218"/>
            <a:ext cx="7822659" cy="4850050"/>
          </a:xfrm>
          <a:prstGeom prst="rect">
            <a:avLst/>
          </a:prstGeom>
        </p:spPr>
      </p:pic>
    </p:spTree>
    <p:extLst>
      <p:ext uri="{BB962C8B-B14F-4D97-AF65-F5344CB8AC3E}">
        <p14:creationId xmlns:p14="http://schemas.microsoft.com/office/powerpoint/2010/main" val="227675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028D52-6C7B-4302-B45F-AA96D5468B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4474" y="520504"/>
            <a:ext cx="6580369" cy="4486615"/>
          </a:xfrm>
          <a:prstGeom prst="rect">
            <a:avLst/>
          </a:prstGeom>
        </p:spPr>
      </p:pic>
      <p:sp>
        <p:nvSpPr>
          <p:cNvPr id="2" name="TextBox 1">
            <a:extLst>
              <a:ext uri="{FF2B5EF4-FFF2-40B4-BE49-F238E27FC236}">
                <a16:creationId xmlns:a16="http://schemas.microsoft.com/office/drawing/2014/main" id="{C88D7D35-1654-4785-BD68-C5F7AA212F00}"/>
              </a:ext>
            </a:extLst>
          </p:cNvPr>
          <p:cNvSpPr txBox="1"/>
          <p:nvPr/>
        </p:nvSpPr>
        <p:spPr>
          <a:xfrm>
            <a:off x="689316" y="5303396"/>
            <a:ext cx="10813367" cy="1200329"/>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উদ্ভিদ সাধারনত এক স্থানে মূলের সাহায্যে মাটি আঁকরে থাকে। এক জায়গা থেকে অন্য জায়গায় চলাচল করতে পারে না।</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5461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2A650C3-F80F-4F80-A769-374CE41818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603" y="560759"/>
            <a:ext cx="4479178" cy="2239589"/>
          </a:xfrm>
          <a:prstGeom prst="rect">
            <a:avLst/>
          </a:prstGeom>
        </p:spPr>
      </p:pic>
      <p:sp>
        <p:nvSpPr>
          <p:cNvPr id="2" name="TextBox 1">
            <a:extLst>
              <a:ext uri="{FF2B5EF4-FFF2-40B4-BE49-F238E27FC236}">
                <a16:creationId xmlns:a16="http://schemas.microsoft.com/office/drawing/2014/main" id="{8A72E476-5407-423D-94E1-BFC215598E7A}"/>
              </a:ext>
            </a:extLst>
          </p:cNvPr>
          <p:cNvSpPr txBox="1"/>
          <p:nvPr/>
        </p:nvSpPr>
        <p:spPr>
          <a:xfrm>
            <a:off x="731616" y="5468814"/>
            <a:ext cx="9216536" cy="1200329"/>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বেশির ভাগ প্রাণী হাত, পা, ডানা বা পাখনা ব্যবহার করে নিজেরাই চলাফেরা করতে পারে।</a:t>
            </a:r>
            <a:endParaRPr lang="en-US" sz="3600" dirty="0">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A6534B39-DD93-47A9-98FB-4ED60F3119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65116"/>
            <a:ext cx="3852152" cy="2563432"/>
          </a:xfrm>
          <a:prstGeom prst="rect">
            <a:avLst/>
          </a:prstGeom>
        </p:spPr>
      </p:pic>
      <p:pic>
        <p:nvPicPr>
          <p:cNvPr id="7" name="Picture 6">
            <a:extLst>
              <a:ext uri="{FF2B5EF4-FFF2-40B4-BE49-F238E27FC236}">
                <a16:creationId xmlns:a16="http://schemas.microsoft.com/office/drawing/2014/main" id="{3D61E2E2-E965-4CED-81EC-56167A9568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3228" y="3089777"/>
            <a:ext cx="3138488" cy="2350837"/>
          </a:xfrm>
          <a:prstGeom prst="rect">
            <a:avLst/>
          </a:prstGeom>
        </p:spPr>
      </p:pic>
    </p:spTree>
    <p:extLst>
      <p:ext uri="{BB962C8B-B14F-4D97-AF65-F5344CB8AC3E}">
        <p14:creationId xmlns:p14="http://schemas.microsoft.com/office/powerpoint/2010/main" val="321923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4F029D4C-3D8A-4C68-9042-92A710B2ABC2}"/>
              </a:ext>
            </a:extLst>
          </p:cNvPr>
          <p:cNvGrpSpPr/>
          <p:nvPr/>
        </p:nvGrpSpPr>
        <p:grpSpPr>
          <a:xfrm>
            <a:off x="942651" y="1351479"/>
            <a:ext cx="10255232" cy="5274404"/>
            <a:chOff x="1350613" y="1224869"/>
            <a:chExt cx="8370161" cy="5308829"/>
          </a:xfrm>
        </p:grpSpPr>
        <p:pic>
          <p:nvPicPr>
            <p:cNvPr id="3" name="Picture 2">
              <a:extLst>
                <a:ext uri="{FF2B5EF4-FFF2-40B4-BE49-F238E27FC236}">
                  <a16:creationId xmlns:a16="http://schemas.microsoft.com/office/drawing/2014/main" id="{FB4425C1-FD7A-465E-A68C-DE14101BB9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2658" y="3376605"/>
              <a:ext cx="66684" cy="104790"/>
            </a:xfrm>
            <a:prstGeom prst="rect">
              <a:avLst/>
            </a:prstGeom>
          </p:spPr>
        </p:pic>
        <p:pic>
          <p:nvPicPr>
            <p:cNvPr id="5" name="Picture 4">
              <a:extLst>
                <a:ext uri="{FF2B5EF4-FFF2-40B4-BE49-F238E27FC236}">
                  <a16:creationId xmlns:a16="http://schemas.microsoft.com/office/drawing/2014/main" id="{9C23F2BC-60E7-49AB-8F17-F706835ADE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0613" y="1224869"/>
              <a:ext cx="3942272" cy="5304904"/>
            </a:xfrm>
            <a:prstGeom prst="rect">
              <a:avLst/>
            </a:prstGeom>
          </p:spPr>
        </p:pic>
        <p:pic>
          <p:nvPicPr>
            <p:cNvPr id="7" name="Picture 6">
              <a:extLst>
                <a:ext uri="{FF2B5EF4-FFF2-40B4-BE49-F238E27FC236}">
                  <a16:creationId xmlns:a16="http://schemas.microsoft.com/office/drawing/2014/main" id="{811795E9-BB9E-4596-ACCC-86506D0298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69013" y="1224869"/>
              <a:ext cx="4251761" cy="5308829"/>
            </a:xfrm>
            <a:prstGeom prst="rect">
              <a:avLst/>
            </a:prstGeom>
          </p:spPr>
        </p:pic>
      </p:grpSp>
      <p:sp>
        <p:nvSpPr>
          <p:cNvPr id="2" name="TextBox 1">
            <a:extLst>
              <a:ext uri="{FF2B5EF4-FFF2-40B4-BE49-F238E27FC236}">
                <a16:creationId xmlns:a16="http://schemas.microsoft.com/office/drawing/2014/main" id="{0AE72446-9B3D-4A07-B296-BB772224A657}"/>
              </a:ext>
            </a:extLst>
          </p:cNvPr>
          <p:cNvSpPr txBox="1"/>
          <p:nvPr/>
        </p:nvSpPr>
        <p:spPr>
          <a:xfrm>
            <a:off x="942651" y="232117"/>
            <a:ext cx="7455877"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বইয়ের ১১ পৃষ্ঠা বের কর।</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52023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B3BA1D-2128-4268-AA53-AE95F89C428D}"/>
              </a:ext>
            </a:extLst>
          </p:cNvPr>
          <p:cNvSpPr txBox="1"/>
          <p:nvPr/>
        </p:nvSpPr>
        <p:spPr>
          <a:xfrm>
            <a:off x="118399" y="4448620"/>
            <a:ext cx="5598939" cy="1981428"/>
          </a:xfrm>
          <a:prstGeom prst="rect">
            <a:avLst/>
          </a:prstGeom>
          <a:noFill/>
          <a:ln>
            <a:solidFill>
              <a:schemeClr val="tx1"/>
            </a:solidFill>
          </a:ln>
        </p:spPr>
        <p:txBody>
          <a:bodyPr wrap="square" rtlCol="0">
            <a:spAutoFit/>
          </a:bodyPr>
          <a:lstStyle/>
          <a:p>
            <a:r>
              <a:rPr lang="bn-IN" sz="4000" dirty="0">
                <a:latin typeface="NikoshBAN" panose="02000000000000000000" pitchFamily="2" charset="0"/>
                <a:cs typeface="NikoshBAN" panose="02000000000000000000" pitchFamily="2" charset="0"/>
              </a:rPr>
              <a:t> ১ ও ৩ নং দলঃ</a:t>
            </a:r>
          </a:p>
          <a:p>
            <a:r>
              <a:rPr lang="bn-IN" sz="4000" dirty="0">
                <a:latin typeface="NikoshBAN" panose="02000000000000000000" pitchFamily="2" charset="0"/>
                <a:cs typeface="NikoshBAN" panose="02000000000000000000" pitchFamily="2" charset="0"/>
              </a:rPr>
              <a:t>উদ্ভিদের বৈশিষ্টগুলো সনাক্ত করে খাতায় লিখ।</a:t>
            </a:r>
          </a:p>
        </p:txBody>
      </p:sp>
      <p:sp>
        <p:nvSpPr>
          <p:cNvPr id="4" name="TextBox 3">
            <a:extLst>
              <a:ext uri="{FF2B5EF4-FFF2-40B4-BE49-F238E27FC236}">
                <a16:creationId xmlns:a16="http://schemas.microsoft.com/office/drawing/2014/main" id="{E98DEB7A-278E-4888-9D08-5CCCE45F161F}"/>
              </a:ext>
            </a:extLst>
          </p:cNvPr>
          <p:cNvSpPr txBox="1"/>
          <p:nvPr/>
        </p:nvSpPr>
        <p:spPr>
          <a:xfrm>
            <a:off x="5991666" y="4448620"/>
            <a:ext cx="6081935" cy="1938992"/>
          </a:xfrm>
          <a:prstGeom prst="rect">
            <a:avLst/>
          </a:prstGeom>
          <a:noFill/>
          <a:ln>
            <a:solidFill>
              <a:schemeClr val="tx1"/>
            </a:solidFill>
          </a:ln>
        </p:spPr>
        <p:txBody>
          <a:bodyPr wrap="square" rtlCol="0">
            <a:spAutoFit/>
          </a:bodyPr>
          <a:lstStyle/>
          <a:p>
            <a:r>
              <a:rPr lang="bn-IN" sz="4000" dirty="0">
                <a:latin typeface="NikoshBAN" panose="02000000000000000000" pitchFamily="2" charset="0"/>
                <a:cs typeface="NikoshBAN" panose="02000000000000000000" pitchFamily="2" charset="0"/>
              </a:rPr>
              <a:t>২ ও ৪ নং দল </a:t>
            </a:r>
          </a:p>
          <a:p>
            <a:r>
              <a:rPr lang="bn-IN" sz="4000" dirty="0">
                <a:latin typeface="NikoshBAN" panose="02000000000000000000" pitchFamily="2" charset="0"/>
                <a:cs typeface="NikoshBAN" panose="02000000000000000000" pitchFamily="2" charset="0"/>
              </a:rPr>
              <a:t>প্রাণীর বৈশিষ্ট্যগুলো সনাক্ত করে খাতায় লিখ।</a:t>
            </a:r>
            <a:endParaRPr lang="en-US" sz="400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586232E5-01D0-4D6A-BDC2-4D5B990FD693}"/>
              </a:ext>
            </a:extLst>
          </p:cNvPr>
          <p:cNvSpPr txBox="1"/>
          <p:nvPr/>
        </p:nvSpPr>
        <p:spPr>
          <a:xfrm>
            <a:off x="393897" y="267287"/>
            <a:ext cx="11195538" cy="3970318"/>
          </a:xfrm>
          <a:prstGeom prst="rect">
            <a:avLst/>
          </a:prstGeom>
          <a:noFill/>
        </p:spPr>
        <p:txBody>
          <a:bodyPr wrap="square" rtlCol="0">
            <a:spAutoFit/>
          </a:bodyPr>
          <a:lstStyle/>
          <a:p>
            <a:r>
              <a:rPr lang="en-US" sz="3600" dirty="0" err="1">
                <a:solidFill>
                  <a:schemeClr val="accent1"/>
                </a:solidFill>
                <a:latin typeface="NikoshBAN" panose="02000000000000000000" pitchFamily="2" charset="0"/>
                <a:cs typeface="NikoshBAN" panose="02000000000000000000" pitchFamily="2" charset="0"/>
              </a:rPr>
              <a:t>উদ্ভিদ</a:t>
            </a:r>
            <a:r>
              <a:rPr lang="en-US" sz="3600" dirty="0">
                <a:solidFill>
                  <a:schemeClr val="accent1"/>
                </a:solidFill>
                <a:latin typeface="NikoshBAN" panose="02000000000000000000" pitchFamily="2" charset="0"/>
                <a:cs typeface="NikoshBAN" panose="02000000000000000000" pitchFamily="2" charset="0"/>
              </a:rPr>
              <a:t> ও </a:t>
            </a:r>
            <a:r>
              <a:rPr lang="en-US" sz="3600" dirty="0" err="1">
                <a:solidFill>
                  <a:schemeClr val="accent1"/>
                </a:solidFill>
                <a:latin typeface="NikoshBAN" panose="02000000000000000000" pitchFamily="2" charset="0"/>
                <a:cs typeface="NikoshBAN" panose="02000000000000000000" pitchFamily="2" charset="0"/>
              </a:rPr>
              <a:t>প্রা</a:t>
            </a:r>
            <a:r>
              <a:rPr lang="as-IN" sz="3600" dirty="0">
                <a:solidFill>
                  <a:schemeClr val="accent1"/>
                </a:solidFill>
                <a:latin typeface="NikoshBAN" panose="02000000000000000000" pitchFamily="2" charset="0"/>
                <a:cs typeface="NikoshBAN" panose="02000000000000000000" pitchFamily="2" charset="0"/>
              </a:rPr>
              <a:t>ণ</a:t>
            </a:r>
            <a:r>
              <a:rPr lang="en-US" sz="3600" dirty="0" err="1">
                <a:solidFill>
                  <a:schemeClr val="accent1"/>
                </a:solidFill>
                <a:latin typeface="NikoshBAN" panose="02000000000000000000" pitchFamily="2" charset="0"/>
                <a:cs typeface="NikoshBAN" panose="02000000000000000000" pitchFamily="2" charset="0"/>
              </a:rPr>
              <a:t>ীর</a:t>
            </a:r>
            <a:r>
              <a:rPr lang="en-US" sz="3600" dirty="0">
                <a:solidFill>
                  <a:schemeClr val="accent1"/>
                </a:solidFill>
                <a:latin typeface="NikoshBAN" panose="02000000000000000000" pitchFamily="2" charset="0"/>
                <a:cs typeface="NikoshBAN" panose="02000000000000000000" pitchFamily="2" charset="0"/>
              </a:rPr>
              <a:t> </a:t>
            </a:r>
            <a:r>
              <a:rPr lang="en-US" sz="3600" dirty="0" err="1">
                <a:solidFill>
                  <a:schemeClr val="accent1"/>
                </a:solidFill>
                <a:latin typeface="NikoshBAN" panose="02000000000000000000" pitchFamily="2" charset="0"/>
                <a:cs typeface="NikoshBAN" panose="02000000000000000000" pitchFamily="2" charset="0"/>
              </a:rPr>
              <a:t>বৈশি</a:t>
            </a:r>
            <a:r>
              <a:rPr lang="as-IN" sz="3600" dirty="0">
                <a:solidFill>
                  <a:schemeClr val="accent1"/>
                </a:solidFill>
                <a:latin typeface="NikoshBAN" panose="02000000000000000000" pitchFamily="2" charset="0"/>
                <a:cs typeface="NikoshBAN" panose="02000000000000000000" pitchFamily="2" charset="0"/>
              </a:rPr>
              <a:t>ষ</a:t>
            </a:r>
            <a:r>
              <a:rPr lang="en-US" sz="3600" dirty="0" err="1">
                <a:solidFill>
                  <a:schemeClr val="accent1"/>
                </a:solidFill>
                <a:latin typeface="NikoshBAN" panose="02000000000000000000" pitchFamily="2" charset="0"/>
                <a:cs typeface="NikoshBAN" panose="02000000000000000000" pitchFamily="2" charset="0"/>
              </a:rPr>
              <a:t>্ট্যঃ</a:t>
            </a:r>
            <a:endParaRPr lang="en-US" sz="3600" dirty="0">
              <a:solidFill>
                <a:schemeClr val="accent1"/>
              </a:solidFill>
              <a:latin typeface="NikoshBAN" panose="02000000000000000000" pitchFamily="2" charset="0"/>
              <a:cs typeface="NikoshBAN" panose="02000000000000000000" pitchFamily="2" charset="0"/>
            </a:endParaRPr>
          </a:p>
          <a:p>
            <a:r>
              <a:rPr lang="en-US" sz="3600" dirty="0">
                <a:latin typeface="NikoshBAN" panose="02000000000000000000" pitchFamily="2" charset="0"/>
                <a:cs typeface="NikoshBAN" panose="02000000000000000000" pitchFamily="2" charset="0"/>
              </a:rPr>
              <a:t>১.উদ্ভিদ </a:t>
            </a:r>
            <a:r>
              <a:rPr lang="en-US" sz="3600" dirty="0" err="1">
                <a:latin typeface="NikoshBAN" panose="02000000000000000000" pitchFamily="2" charset="0"/>
                <a:cs typeface="NikoshBAN" panose="02000000000000000000" pitchFamily="2" charset="0"/>
              </a:rPr>
              <a:t>নিজের</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খ</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দ</a:t>
            </a:r>
            <a:r>
              <a:rPr lang="en-US" sz="3600" dirty="0" err="1">
                <a:latin typeface="NikoshBAN" panose="02000000000000000000" pitchFamily="2" charset="0"/>
                <a:cs typeface="NikoshBAN" panose="02000000000000000000" pitchFamily="2" charset="0"/>
              </a:rPr>
              <a:t>্য</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নিজেই</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তৈরি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a:t>
            </a:r>
            <a:r>
              <a:rPr lang="en-US" sz="3600" dirty="0">
                <a:latin typeface="NikoshBAN" panose="02000000000000000000" pitchFamily="2" charset="0"/>
                <a:cs typeface="NikoshBAN" panose="02000000000000000000" pitchFamily="2" charset="0"/>
              </a:rPr>
              <a:t>।</a:t>
            </a:r>
          </a:p>
          <a:p>
            <a:r>
              <a:rPr lang="en-US" sz="3600" dirty="0">
                <a:latin typeface="NikoshBAN" panose="02000000000000000000" pitchFamily="2" charset="0"/>
                <a:cs typeface="NikoshBAN" panose="02000000000000000000" pitchFamily="2" charset="0"/>
              </a:rPr>
              <a:t>২</a:t>
            </a:r>
            <a:r>
              <a:rPr lang="bn-IN" sz="3600" dirty="0">
                <a:latin typeface="NikoshBAN" panose="02000000000000000000" pitchFamily="2" charset="0"/>
                <a:cs typeface="NikoshBAN" panose="02000000000000000000" pitchFamily="2" charset="0"/>
              </a:rPr>
              <a:t>.উদ্ভিদের দেহে মূল, কাণ্ড এবং পাতা রয়েছে।</a:t>
            </a:r>
          </a:p>
          <a:p>
            <a:r>
              <a:rPr lang="bn-IN" sz="3600" dirty="0">
                <a:latin typeface="NikoshBAN" panose="02000000000000000000" pitchFamily="2" charset="0"/>
                <a:cs typeface="NikoshBAN" panose="02000000000000000000" pitchFamily="2" charset="0"/>
              </a:rPr>
              <a:t>৩.প্রাণী </a:t>
            </a:r>
            <a:r>
              <a:rPr lang="en-US" sz="3600" dirty="0" err="1">
                <a:latin typeface="NikoshBAN" panose="02000000000000000000" pitchFamily="2" charset="0"/>
                <a:cs typeface="NikoshBAN" panose="02000000000000000000" pitchFamily="2" charset="0"/>
              </a:rPr>
              <a:t>নিজের</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খ</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দ</a:t>
            </a:r>
            <a:r>
              <a:rPr lang="en-US" sz="3600" dirty="0" err="1">
                <a:latin typeface="NikoshBAN" panose="02000000000000000000" pitchFamily="2" charset="0"/>
                <a:cs typeface="NikoshBAN" panose="02000000000000000000" pitchFamily="2" charset="0"/>
              </a:rPr>
              <a:t>্য</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নিজেই</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তৈরি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a:t>
            </a:r>
            <a:r>
              <a:rPr lang="bn-IN" sz="3600" dirty="0">
                <a:latin typeface="NikoshBAN" panose="02000000000000000000" pitchFamily="2" charset="0"/>
                <a:cs typeface="NikoshBAN" panose="02000000000000000000" pitchFamily="2" charset="0"/>
              </a:rPr>
              <a:t> না।</a:t>
            </a:r>
          </a:p>
          <a:p>
            <a:r>
              <a:rPr lang="bn-IN" sz="3600" dirty="0">
                <a:latin typeface="NikoshBAN" panose="02000000000000000000" pitchFamily="2" charset="0"/>
                <a:cs typeface="NikoshBAN" panose="02000000000000000000" pitchFamily="2" charset="0"/>
              </a:rPr>
              <a:t>৪.প্রাণীর দেহে হাত, পা, ডানা বা পাখনা রয়েছে।</a:t>
            </a:r>
          </a:p>
          <a:p>
            <a:r>
              <a:rPr lang="bn-IN" sz="3600" dirty="0">
                <a:latin typeface="NikoshBAN" panose="02000000000000000000" pitchFamily="2" charset="0"/>
                <a:cs typeface="NikoshBAN" panose="02000000000000000000" pitchFamily="2" charset="0"/>
              </a:rPr>
              <a:t>৫.</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উদ্ভিদ</a:t>
            </a:r>
            <a:r>
              <a:rPr lang="bn-IN" sz="3600" dirty="0">
                <a:latin typeface="NikoshBAN" panose="02000000000000000000" pitchFamily="2" charset="0"/>
                <a:cs typeface="NikoshBAN" panose="02000000000000000000" pitchFamily="2" charset="0"/>
              </a:rPr>
              <a:t> মূলের সাহায্যে মাটি আঁকড়ে থাকে। নিজে চলাচল করতে পারে না।</a:t>
            </a:r>
          </a:p>
          <a:p>
            <a:r>
              <a:rPr lang="bn-IN" sz="3600" dirty="0">
                <a:latin typeface="NikoshBAN" panose="02000000000000000000" pitchFamily="2" charset="0"/>
                <a:cs typeface="NikoshBAN" panose="02000000000000000000" pitchFamily="2" charset="0"/>
              </a:rPr>
              <a:t>৬.প্রাণী হাত, পা, ডানা বা পাখনা ব্যবহার করে নিজেরাই চলাফেরা করতে পারে।  </a:t>
            </a:r>
          </a:p>
        </p:txBody>
      </p:sp>
    </p:spTree>
    <p:extLst>
      <p:ext uri="{BB962C8B-B14F-4D97-AF65-F5344CB8AC3E}">
        <p14:creationId xmlns:p14="http://schemas.microsoft.com/office/powerpoint/2010/main" val="2789387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090332-9AD1-4C93-8D60-BBC8A59BA73F}"/>
              </a:ext>
            </a:extLst>
          </p:cNvPr>
          <p:cNvSpPr txBox="1"/>
          <p:nvPr/>
        </p:nvSpPr>
        <p:spPr>
          <a:xfrm>
            <a:off x="1730325" y="422030"/>
            <a:ext cx="6879102" cy="1015663"/>
          </a:xfrm>
          <a:prstGeom prst="rect">
            <a:avLst/>
          </a:prstGeom>
          <a:noFill/>
        </p:spPr>
        <p:txBody>
          <a:bodyPr wrap="square" rtlCol="0">
            <a:spAutoFit/>
          </a:bodyPr>
          <a:lstStyle/>
          <a:p>
            <a:pPr algn="ctr"/>
            <a:r>
              <a:rPr lang="bn-IN" sz="6000" dirty="0">
                <a:latin typeface="NikoshBAN" panose="02000000000000000000" pitchFamily="2" charset="0"/>
                <a:cs typeface="NikoshBAN" panose="02000000000000000000" pitchFamily="2" charset="0"/>
              </a:rPr>
              <a:t>মূল্যায়ন</a:t>
            </a:r>
            <a:endParaRPr lang="en-US" sz="60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2CCDFFB5-37EC-45C3-888D-B8C66CC6EEF7}"/>
              </a:ext>
            </a:extLst>
          </p:cNvPr>
          <p:cNvSpPr txBox="1"/>
          <p:nvPr/>
        </p:nvSpPr>
        <p:spPr>
          <a:xfrm>
            <a:off x="647115" y="2413337"/>
            <a:ext cx="11183814" cy="2862322"/>
          </a:xfrm>
          <a:prstGeom prst="rect">
            <a:avLst/>
          </a:prstGeom>
          <a:noFill/>
        </p:spPr>
        <p:txBody>
          <a:bodyPr wrap="square" rtlCol="0">
            <a:spAutoFit/>
          </a:bodyPr>
          <a:lstStyle/>
          <a:p>
            <a:r>
              <a:rPr lang="bn-IN" sz="6000" dirty="0">
                <a:latin typeface="NikoshBAN" panose="02000000000000000000" pitchFamily="2" charset="0"/>
                <a:cs typeface="NikoshBAN" panose="02000000000000000000" pitchFamily="2" charset="0"/>
              </a:rPr>
              <a:t>প্রশ্নঃ</a:t>
            </a:r>
            <a:r>
              <a:rPr lang="en-US" sz="6000" dirty="0">
                <a:latin typeface="NikoshBAN" panose="02000000000000000000" pitchFamily="2" charset="0"/>
                <a:cs typeface="NikoshBAN" panose="02000000000000000000" pitchFamily="2" charset="0"/>
              </a:rPr>
              <a:t> 1.</a:t>
            </a:r>
            <a:r>
              <a:rPr lang="bn-IN" sz="6000" dirty="0">
                <a:latin typeface="NikoshBAN" panose="02000000000000000000" pitchFamily="2" charset="0"/>
                <a:cs typeface="NikoshBAN" panose="02000000000000000000" pitchFamily="2" charset="0"/>
              </a:rPr>
              <a:t>উদ্ভিদ ও প্রাণী</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কিভাবে</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শক্তি</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পায়</a:t>
            </a:r>
            <a:r>
              <a:rPr lang="en-US" sz="6000" dirty="0">
                <a:latin typeface="NikoshBAN" panose="02000000000000000000" pitchFamily="2" charset="0"/>
                <a:cs typeface="NikoshBAN" panose="02000000000000000000" pitchFamily="2" charset="0"/>
              </a:rPr>
              <a:t>?</a:t>
            </a:r>
            <a:r>
              <a:rPr lang="bn-IN" sz="6000" dirty="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a:p>
            <a:r>
              <a:rPr lang="en-US" sz="6000" dirty="0">
                <a:latin typeface="NikoshBAN" panose="02000000000000000000" pitchFamily="2" charset="0"/>
                <a:cs typeface="NikoshBAN" panose="02000000000000000000" pitchFamily="2" charset="0"/>
              </a:rPr>
              <a:t>       ২.</a:t>
            </a:r>
            <a:r>
              <a:rPr lang="bn-IN" sz="6000" dirty="0">
                <a:latin typeface="NikoshBAN" panose="02000000000000000000" pitchFamily="2" charset="0"/>
                <a:cs typeface="NikoshBAN" panose="02000000000000000000" pitchFamily="2" charset="0"/>
              </a:rPr>
              <a:t> উদ্ভিদ ও প্রাণী</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কিভাবে</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চলাচল</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করে</a:t>
            </a:r>
            <a:r>
              <a:rPr lang="en-US" sz="6000" dirty="0">
                <a:latin typeface="NikoshBAN" panose="02000000000000000000" pitchFamily="2" charset="0"/>
                <a:cs typeface="NikoshBAN" panose="02000000000000000000" pitchFamily="2" charset="0"/>
              </a:rPr>
              <a:t>?</a:t>
            </a:r>
          </a:p>
          <a:p>
            <a:r>
              <a:rPr lang="en-US" sz="6000" dirty="0">
                <a:latin typeface="NikoshBAN" panose="02000000000000000000" pitchFamily="2" charset="0"/>
                <a:cs typeface="NikoshBAN" panose="02000000000000000000" pitchFamily="2" charset="0"/>
              </a:rPr>
              <a:t>       ৩.</a:t>
            </a:r>
            <a:r>
              <a:rPr lang="bn-IN" sz="6000" dirty="0">
                <a:latin typeface="NikoshBAN" panose="02000000000000000000" pitchFamily="2" charset="0"/>
                <a:cs typeface="NikoshBAN" panose="02000000000000000000" pitchFamily="2" charset="0"/>
              </a:rPr>
              <a:t> উদ্ভিদ ও প্রাণী</a:t>
            </a:r>
            <a:r>
              <a:rPr lang="en-US" sz="6000" dirty="0">
                <a:latin typeface="NikoshBAN" panose="02000000000000000000" pitchFamily="2" charset="0"/>
                <a:cs typeface="NikoshBAN" panose="02000000000000000000" pitchFamily="2" charset="0"/>
              </a:rPr>
              <a:t>র ১টি </a:t>
            </a:r>
            <a:r>
              <a:rPr lang="en-US" sz="6000" dirty="0" err="1">
                <a:latin typeface="NikoshBAN" panose="02000000000000000000" pitchFamily="2" charset="0"/>
                <a:cs typeface="NikoshBAN" panose="02000000000000000000" pitchFamily="2" charset="0"/>
              </a:rPr>
              <a:t>পার্থক্য</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বল</a:t>
            </a:r>
            <a:r>
              <a:rPr lang="en-US" sz="60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5764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FA8C92-26EA-4D00-B5B2-DD8027994454}"/>
              </a:ext>
            </a:extLst>
          </p:cNvPr>
          <p:cNvSpPr txBox="1"/>
          <p:nvPr/>
        </p:nvSpPr>
        <p:spPr>
          <a:xfrm>
            <a:off x="4339883" y="309490"/>
            <a:ext cx="3193366" cy="1015663"/>
          </a:xfrm>
          <a:prstGeom prst="rect">
            <a:avLst/>
          </a:prstGeom>
          <a:noFill/>
          <a:ln>
            <a:solidFill>
              <a:schemeClr val="tx1"/>
            </a:solidFill>
          </a:ln>
        </p:spPr>
        <p:txBody>
          <a:bodyPr wrap="square" rtlCol="0">
            <a:spAutoFit/>
          </a:bodyPr>
          <a:lstStyle/>
          <a:p>
            <a:r>
              <a:rPr lang="en-US" sz="6000" dirty="0" err="1">
                <a:latin typeface="NikoshBAN" panose="02000000000000000000" pitchFamily="2" charset="0"/>
                <a:cs typeface="NikoshBAN" panose="02000000000000000000" pitchFamily="2" charset="0"/>
              </a:rPr>
              <a:t>বাড়ির</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a:t>
            </a:r>
            <a:r>
              <a:rPr lang="as-IN" sz="6000" dirty="0">
                <a:latin typeface="NikoshBAN" panose="02000000000000000000" pitchFamily="2" charset="0"/>
                <a:cs typeface="NikoshBAN" panose="02000000000000000000" pitchFamily="2" charset="0"/>
              </a:rPr>
              <a:t>জ</a:t>
            </a:r>
            <a:r>
              <a:rPr lang="bn-IN" sz="6000" dirty="0">
                <a:latin typeface="NikoshBAN" panose="02000000000000000000" pitchFamily="2" charset="0"/>
                <a:cs typeface="NikoshBAN" panose="02000000000000000000" pitchFamily="2" charset="0"/>
              </a:rPr>
              <a:t>ঃ</a:t>
            </a:r>
            <a:endParaRPr lang="en-US" sz="60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C5B161F1-E7F2-43CA-837C-835D1242612A}"/>
              </a:ext>
            </a:extLst>
          </p:cNvPr>
          <p:cNvSpPr txBox="1"/>
          <p:nvPr/>
        </p:nvSpPr>
        <p:spPr>
          <a:xfrm>
            <a:off x="508782" y="2110154"/>
            <a:ext cx="11479237" cy="1200329"/>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১.</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ত</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ম</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র</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ব</a:t>
            </a:r>
            <a:r>
              <a:rPr lang="en-US" sz="3600" dirty="0" err="1">
                <a:latin typeface="NikoshBAN" panose="02000000000000000000" pitchFamily="2" charset="0"/>
                <a:cs typeface="NikoshBAN" panose="02000000000000000000" pitchFamily="2" charset="0"/>
              </a:rPr>
              <a:t>াড়িতে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রয়েছে</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এমন</a:t>
            </a:r>
            <a:r>
              <a:rPr lang="en-US" sz="3600" dirty="0">
                <a:latin typeface="NikoshBAN" panose="02000000000000000000" pitchFamily="2" charset="0"/>
                <a:cs typeface="NikoshBAN" panose="02000000000000000000" pitchFamily="2" charset="0"/>
              </a:rPr>
              <a:t> ২টি </a:t>
            </a:r>
            <a:r>
              <a:rPr lang="en-US" sz="3600" dirty="0" err="1">
                <a:latin typeface="NikoshBAN" panose="02000000000000000000" pitchFamily="2" charset="0"/>
                <a:cs typeface="NikoshBAN" panose="02000000000000000000" pitchFamily="2" charset="0"/>
              </a:rPr>
              <a:t>করে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উদ্ভিদ</a:t>
            </a:r>
            <a:r>
              <a:rPr lang="en-US" sz="3600" dirty="0">
                <a:latin typeface="NikoshBAN" panose="02000000000000000000" pitchFamily="2" charset="0"/>
                <a:cs typeface="NikoshBAN" panose="02000000000000000000" pitchFamily="2" charset="0"/>
              </a:rPr>
              <a:t> ও </a:t>
            </a:r>
            <a:r>
              <a:rPr lang="en-US" sz="3600" dirty="0" err="1">
                <a:latin typeface="NikoshBAN" panose="02000000000000000000" pitchFamily="2" charset="0"/>
                <a:cs typeface="NikoshBAN" panose="02000000000000000000" pitchFamily="2" charset="0"/>
              </a:rPr>
              <a:t>প্রা</a:t>
            </a:r>
            <a:r>
              <a:rPr lang="as-IN" sz="3600" dirty="0">
                <a:latin typeface="NikoshBAN" panose="02000000000000000000" pitchFamily="2" charset="0"/>
                <a:cs typeface="NikoshBAN" panose="02000000000000000000" pitchFamily="2" charset="0"/>
              </a:rPr>
              <a:t>ণ</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র</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ন</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ম</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ল</a:t>
            </a:r>
            <a:r>
              <a:rPr lang="en-US" sz="3600" dirty="0" err="1">
                <a:latin typeface="NikoshBAN" panose="02000000000000000000" pitchFamily="2" charset="0"/>
                <a:cs typeface="NikoshBAN" panose="02000000000000000000" pitchFamily="2" charset="0"/>
              </a:rPr>
              <a:t>িখে</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তাদের</a:t>
            </a:r>
            <a:r>
              <a:rPr lang="en-US" sz="3600" dirty="0">
                <a:latin typeface="NikoshBAN" panose="02000000000000000000" pitchFamily="2" charset="0"/>
                <a:cs typeface="NikoshBAN" panose="02000000000000000000" pitchFamily="2" charset="0"/>
              </a:rPr>
              <a:t> ২টি </a:t>
            </a:r>
            <a:r>
              <a:rPr lang="en-US" sz="3600" dirty="0" err="1">
                <a:latin typeface="NikoshBAN" panose="02000000000000000000" pitchFamily="2" charset="0"/>
                <a:cs typeface="NikoshBAN" panose="02000000000000000000" pitchFamily="2" charset="0"/>
              </a:rPr>
              <a:t>করে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বৈশিষ্</a:t>
            </a:r>
            <a:r>
              <a:rPr lang="as-IN" sz="3600" dirty="0">
                <a:latin typeface="NikoshBAN" panose="02000000000000000000" pitchFamily="2" charset="0"/>
                <a:cs typeface="NikoshBAN" panose="02000000000000000000" pitchFamily="2" charset="0"/>
              </a:rPr>
              <a:t>ট</a:t>
            </a:r>
            <a:r>
              <a:rPr lang="en-US" sz="3600" dirty="0" err="1">
                <a:latin typeface="NikoshBAN" panose="02000000000000000000" pitchFamily="2" charset="0"/>
                <a:cs typeface="NikoshBAN" panose="02000000000000000000" pitchFamily="2" charset="0"/>
              </a:rPr>
              <a:t>্য</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লিখে</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আনবে</a:t>
            </a:r>
            <a:r>
              <a:rPr lang="en-US" sz="36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92152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59BCD53-9790-415D-B5AD-C45D1CCE61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0581" y="2187233"/>
            <a:ext cx="6364606" cy="4274042"/>
          </a:xfrm>
          <a:prstGeom prst="rect">
            <a:avLst/>
          </a:prstGeom>
        </p:spPr>
      </p:pic>
      <p:sp>
        <p:nvSpPr>
          <p:cNvPr id="2" name="TextBox 1">
            <a:extLst>
              <a:ext uri="{FF2B5EF4-FFF2-40B4-BE49-F238E27FC236}">
                <a16:creationId xmlns:a16="http://schemas.microsoft.com/office/drawing/2014/main" id="{3FEB5DD4-1679-4DB7-81A9-2E1DD96C1F3D}"/>
              </a:ext>
            </a:extLst>
          </p:cNvPr>
          <p:cNvSpPr txBox="1"/>
          <p:nvPr/>
        </p:nvSpPr>
        <p:spPr>
          <a:xfrm>
            <a:off x="1948346" y="703384"/>
            <a:ext cx="6921305" cy="1200329"/>
          </a:xfrm>
          <a:prstGeom prst="rect">
            <a:avLst/>
          </a:prstGeom>
          <a:noFill/>
        </p:spPr>
        <p:txBody>
          <a:bodyPr wrap="square" rtlCol="0">
            <a:spAutoFit/>
          </a:bodyPr>
          <a:lstStyle/>
          <a:p>
            <a:pPr algn="ctr"/>
            <a:r>
              <a:rPr lang="bn-IN" sz="7200" b="1" dirty="0">
                <a:solidFill>
                  <a:schemeClr val="accent6">
                    <a:lumMod val="75000"/>
                  </a:schemeClr>
                </a:solidFill>
                <a:latin typeface="NikoshBAN" panose="02000000000000000000" pitchFamily="2" charset="0"/>
                <a:cs typeface="NikoshBAN" panose="02000000000000000000" pitchFamily="2" charset="0"/>
              </a:rPr>
              <a:t>ধন্যবাদ</a:t>
            </a:r>
            <a:r>
              <a:rPr lang="bn-IN" sz="7200" dirty="0">
                <a:solidFill>
                  <a:schemeClr val="accent6">
                    <a:lumMod val="75000"/>
                  </a:schemeClr>
                </a:solidFill>
                <a:latin typeface="NikoshBAN" panose="02000000000000000000" pitchFamily="2" charset="0"/>
                <a:cs typeface="NikoshBAN" panose="02000000000000000000" pitchFamily="2" charset="0"/>
              </a:rPr>
              <a:t> </a:t>
            </a:r>
            <a:r>
              <a:rPr lang="bn-IN" sz="7200" b="1" dirty="0">
                <a:solidFill>
                  <a:schemeClr val="accent6">
                    <a:lumMod val="75000"/>
                  </a:schemeClr>
                </a:solidFill>
                <a:latin typeface="NikoshBAN" panose="02000000000000000000" pitchFamily="2" charset="0"/>
                <a:cs typeface="NikoshBAN" panose="02000000000000000000" pitchFamily="2" charset="0"/>
              </a:rPr>
              <a:t>সবাইকে</a:t>
            </a:r>
            <a:endParaRPr lang="en-US" sz="7200" b="1" dirty="0">
              <a:solidFill>
                <a:schemeClr val="accent6">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66231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149034-F05D-46CF-80DA-BB692CBCF8FC}"/>
              </a:ext>
            </a:extLst>
          </p:cNvPr>
          <p:cNvSpPr txBox="1"/>
          <p:nvPr/>
        </p:nvSpPr>
        <p:spPr>
          <a:xfrm>
            <a:off x="1220557" y="1664493"/>
            <a:ext cx="4533127" cy="4401205"/>
          </a:xfrm>
          <a:prstGeom prst="rect">
            <a:avLst/>
          </a:prstGeom>
          <a:solidFill>
            <a:schemeClr val="bg1">
              <a:lumMod val="95000"/>
            </a:schemeClr>
          </a:solidFill>
          <a:ln>
            <a:solidFill>
              <a:schemeClr val="tx1"/>
            </a:solidFill>
          </a:ln>
        </p:spPr>
        <p:txBody>
          <a:bodyPr wrap="square" rtlCol="0">
            <a:spAutoFit/>
          </a:bodyPr>
          <a:lstStyle/>
          <a:p>
            <a:r>
              <a:rPr lang="en-US" sz="4000" dirty="0" err="1">
                <a:latin typeface="NikoshBAN" panose="02000000000000000000" pitchFamily="2" charset="0"/>
                <a:cs typeface="NikoshBAN" panose="02000000000000000000" pitchFamily="2" charset="0"/>
              </a:rPr>
              <a:t>শিক্ষক</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পরিচিতি</a:t>
            </a:r>
            <a:endParaRPr lang="en-US" sz="4000" dirty="0">
              <a:latin typeface="NikoshBAN" panose="02000000000000000000" pitchFamily="2" charset="0"/>
              <a:cs typeface="NikoshBAN" panose="02000000000000000000" pitchFamily="2" charset="0"/>
            </a:endParaRPr>
          </a:p>
          <a:p>
            <a:r>
              <a:rPr lang="bn-IN" sz="4000" dirty="0">
                <a:latin typeface="NikoshBAN" panose="02000000000000000000" pitchFamily="2" charset="0"/>
                <a:cs typeface="NikoshBAN" panose="02000000000000000000" pitchFamily="2" charset="0"/>
              </a:rPr>
              <a:t>মোছাঃ নাঈমা আক্তার বানু</a:t>
            </a:r>
          </a:p>
          <a:p>
            <a:r>
              <a:rPr lang="bn-IN" sz="4000" dirty="0">
                <a:latin typeface="NikoshBAN" panose="02000000000000000000" pitchFamily="2" charset="0"/>
                <a:cs typeface="NikoshBAN" panose="02000000000000000000" pitchFamily="2" charset="0"/>
              </a:rPr>
              <a:t>সহকারী শিক্ষক</a:t>
            </a:r>
          </a:p>
          <a:p>
            <a:r>
              <a:rPr lang="bn-IN" sz="4000" dirty="0">
                <a:latin typeface="NikoshBAN" panose="02000000000000000000" pitchFamily="2" charset="0"/>
                <a:cs typeface="NikoshBAN" panose="02000000000000000000" pitchFamily="2" charset="0"/>
              </a:rPr>
              <a:t>কর্নাই সরকারি প্রাথমিক বিদ্যালয়</a:t>
            </a:r>
            <a:endParaRPr lang="en-US" sz="4000" dirty="0">
              <a:latin typeface="NikoshBAN" panose="02000000000000000000" pitchFamily="2" charset="0"/>
              <a:cs typeface="NikoshBAN" panose="02000000000000000000" pitchFamily="2" charset="0"/>
            </a:endParaRPr>
          </a:p>
          <a:p>
            <a:pPr algn="ctr"/>
            <a:endParaRPr lang="en-US" sz="4000" dirty="0">
              <a:latin typeface="NikoshBAN" panose="02000000000000000000" pitchFamily="2" charset="0"/>
              <a:cs typeface="NikoshBAN" panose="02000000000000000000" pitchFamily="2" charset="0"/>
            </a:endParaRPr>
          </a:p>
          <a:p>
            <a:pPr algn="just"/>
            <a:endParaRPr lang="en-US" sz="40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4C3118C0-8A44-427F-B11D-72492AB665B1}"/>
              </a:ext>
            </a:extLst>
          </p:cNvPr>
          <p:cNvSpPr txBox="1"/>
          <p:nvPr/>
        </p:nvSpPr>
        <p:spPr>
          <a:xfrm>
            <a:off x="6269506" y="1048941"/>
            <a:ext cx="5724194" cy="5632311"/>
          </a:xfrm>
          <a:prstGeom prst="rect">
            <a:avLst/>
          </a:prstGeom>
          <a:solidFill>
            <a:schemeClr val="bg1">
              <a:lumMod val="95000"/>
            </a:schemeClr>
          </a:solidFill>
          <a:ln>
            <a:solidFill>
              <a:schemeClr val="tx1"/>
            </a:solidFill>
          </a:ln>
        </p:spPr>
        <p:txBody>
          <a:bodyPr wrap="square" rtlCol="0">
            <a:spAutoFit/>
          </a:bodyPr>
          <a:lstStyle/>
          <a:p>
            <a:r>
              <a:rPr lang="bn-IN" sz="4000" dirty="0">
                <a:latin typeface="NikoshBAN" panose="02000000000000000000" pitchFamily="2" charset="0"/>
                <a:cs typeface="NikoshBAN" panose="02000000000000000000" pitchFamily="2" charset="0"/>
              </a:rPr>
              <a:t>পাঠ </a:t>
            </a:r>
            <a:r>
              <a:rPr lang="en-US" sz="4000" dirty="0" err="1">
                <a:latin typeface="NikoshBAN" panose="02000000000000000000" pitchFamily="2" charset="0"/>
                <a:cs typeface="NikoshBAN" panose="02000000000000000000" pitchFamily="2" charset="0"/>
              </a:rPr>
              <a:t>পরিচিতি</a:t>
            </a:r>
            <a:endParaRPr lang="bn-IN" sz="4000" dirty="0">
              <a:latin typeface="NikoshBAN" panose="02000000000000000000" pitchFamily="2" charset="0"/>
              <a:cs typeface="NikoshBAN" panose="02000000000000000000" pitchFamily="2" charset="0"/>
            </a:endParaRPr>
          </a:p>
          <a:p>
            <a:r>
              <a:rPr lang="bn-IN" sz="4000" dirty="0">
                <a:latin typeface="NikoshBAN" panose="02000000000000000000" pitchFamily="2" charset="0"/>
                <a:cs typeface="NikoshBAN" panose="02000000000000000000" pitchFamily="2" charset="0"/>
              </a:rPr>
              <a:t>শ্রেণিঃ</a:t>
            </a:r>
            <a:r>
              <a:rPr lang="en-US" sz="4000" dirty="0" err="1">
                <a:latin typeface="NikoshBAN" panose="02000000000000000000" pitchFamily="2" charset="0"/>
                <a:cs typeface="NikoshBAN" panose="02000000000000000000" pitchFamily="2" charset="0"/>
              </a:rPr>
              <a:t>চতুর্থ</a:t>
            </a:r>
            <a:endParaRPr lang="en-US" sz="4000" dirty="0">
              <a:latin typeface="NikoshBAN" panose="02000000000000000000" pitchFamily="2" charset="0"/>
              <a:cs typeface="NikoshBAN" panose="02000000000000000000" pitchFamily="2" charset="0"/>
            </a:endParaRPr>
          </a:p>
          <a:p>
            <a:r>
              <a:rPr lang="en-US" sz="4000" dirty="0" err="1">
                <a:latin typeface="NikoshBAN" panose="02000000000000000000" pitchFamily="2" charset="0"/>
                <a:cs typeface="NikoshBAN" panose="02000000000000000000" pitchFamily="2" charset="0"/>
              </a:rPr>
              <a:t>বিষয়ঃ</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প্রাথমিক</a:t>
            </a:r>
            <a:r>
              <a:rPr lang="en-US" sz="4000" dirty="0">
                <a:latin typeface="NikoshBAN" panose="02000000000000000000" pitchFamily="2" charset="0"/>
                <a:cs typeface="NikoshBAN" panose="02000000000000000000" pitchFamily="2" charset="0"/>
              </a:rPr>
              <a:t> </a:t>
            </a:r>
            <a:r>
              <a:rPr lang="bn-IN" sz="4000" dirty="0">
                <a:latin typeface="NikoshBAN" panose="02000000000000000000" pitchFamily="2" charset="0"/>
                <a:cs typeface="NikoshBAN" panose="02000000000000000000" pitchFamily="2" charset="0"/>
              </a:rPr>
              <a:t>বিজ্ঞান</a:t>
            </a:r>
          </a:p>
          <a:p>
            <a:r>
              <a:rPr lang="bn-IN" sz="4000" dirty="0">
                <a:latin typeface="NikoshBAN" panose="02000000000000000000" pitchFamily="2" charset="0"/>
                <a:cs typeface="NikoshBAN" panose="02000000000000000000" pitchFamily="2" charset="0"/>
              </a:rPr>
              <a:t>মূল পাঠঃ উদ্ভিদ ও প্রাণী</a:t>
            </a:r>
          </a:p>
          <a:p>
            <a:r>
              <a:rPr lang="bn-IN" sz="4000" dirty="0">
                <a:latin typeface="NikoshBAN" panose="02000000000000000000" pitchFamily="2" charset="0"/>
                <a:cs typeface="NikoshBAN" panose="02000000000000000000" pitchFamily="2" charset="0"/>
              </a:rPr>
              <a:t>পাঠ্যাংশঃ </a:t>
            </a:r>
            <a:r>
              <a:rPr lang="bn-IN" sz="4000" dirty="0">
                <a:solidFill>
                  <a:schemeClr val="accent1"/>
                </a:solidFill>
                <a:latin typeface="NikoshBAN" panose="02000000000000000000" pitchFamily="2" charset="0"/>
                <a:cs typeface="NikoshBAN" panose="02000000000000000000" pitchFamily="2" charset="0"/>
              </a:rPr>
              <a:t>উদ্ভিদ ও প্রাণী উভয়েই......নিজেরাই চলাফেরা করতে পারে।</a:t>
            </a:r>
          </a:p>
          <a:p>
            <a:r>
              <a:rPr lang="bn-IN" sz="4000" dirty="0">
                <a:latin typeface="NikoshBAN" panose="02000000000000000000" pitchFamily="2" charset="0"/>
                <a:cs typeface="NikoshBAN" panose="02000000000000000000" pitchFamily="2" charset="0"/>
              </a:rPr>
              <a:t>সময়ঃ ৪০ মিঃ</a:t>
            </a:r>
          </a:p>
          <a:p>
            <a:r>
              <a:rPr lang="bn-IN" sz="4000" dirty="0">
                <a:latin typeface="NikoshBAN" panose="02000000000000000000" pitchFamily="2" charset="0"/>
                <a:cs typeface="NikoshBAN" panose="02000000000000000000" pitchFamily="2" charset="0"/>
              </a:rPr>
              <a:t>তারিখঃ২০/০১/২০২০</a:t>
            </a:r>
            <a:endParaRPr lang="en-US" sz="4000" dirty="0"/>
          </a:p>
        </p:txBody>
      </p:sp>
      <p:sp>
        <p:nvSpPr>
          <p:cNvPr id="4" name="TextBox 3">
            <a:extLst>
              <a:ext uri="{FF2B5EF4-FFF2-40B4-BE49-F238E27FC236}">
                <a16:creationId xmlns:a16="http://schemas.microsoft.com/office/drawing/2014/main" id="{B01528D6-3952-4021-B914-2E2B5E4AF27C}"/>
              </a:ext>
            </a:extLst>
          </p:cNvPr>
          <p:cNvSpPr txBox="1"/>
          <p:nvPr/>
        </p:nvSpPr>
        <p:spPr>
          <a:xfrm>
            <a:off x="2574385" y="197758"/>
            <a:ext cx="3348111" cy="1015663"/>
          </a:xfrm>
          <a:prstGeom prst="rect">
            <a:avLst/>
          </a:prstGeom>
          <a:noFill/>
          <a:ln>
            <a:solidFill>
              <a:schemeClr val="tx1"/>
            </a:solidFill>
          </a:ln>
        </p:spPr>
        <p:txBody>
          <a:bodyPr wrap="square" rtlCol="0">
            <a:spAutoFit/>
          </a:bodyPr>
          <a:lstStyle/>
          <a:p>
            <a:r>
              <a:rPr lang="en-US" sz="6000" dirty="0">
                <a:solidFill>
                  <a:schemeClr val="accent5">
                    <a:lumMod val="75000"/>
                  </a:schemeClr>
                </a:solidFill>
                <a:latin typeface="NikoshBAN" panose="02000000000000000000" pitchFamily="2" charset="0"/>
                <a:cs typeface="NikoshBAN" panose="02000000000000000000" pitchFamily="2" charset="0"/>
              </a:rPr>
              <a:t>প</a:t>
            </a:r>
            <a:r>
              <a:rPr lang="as-IN" sz="6000" dirty="0">
                <a:solidFill>
                  <a:schemeClr val="accent5">
                    <a:lumMod val="75000"/>
                  </a:schemeClr>
                </a:solidFill>
                <a:latin typeface="NikoshBAN" panose="02000000000000000000" pitchFamily="2" charset="0"/>
                <a:cs typeface="NikoshBAN" panose="02000000000000000000" pitchFamily="2" charset="0"/>
              </a:rPr>
              <a:t>র</a:t>
            </a:r>
            <a:r>
              <a:rPr lang="en-US" sz="6000" dirty="0">
                <a:solidFill>
                  <a:schemeClr val="accent5">
                    <a:lumMod val="75000"/>
                  </a:schemeClr>
                </a:solidFill>
                <a:latin typeface="NikoshBAN" panose="02000000000000000000" pitchFamily="2" charset="0"/>
                <a:cs typeface="NikoshBAN" panose="02000000000000000000" pitchFamily="2" charset="0"/>
              </a:rPr>
              <a:t>ি</a:t>
            </a:r>
            <a:r>
              <a:rPr lang="as-IN" sz="6000" dirty="0">
                <a:solidFill>
                  <a:schemeClr val="accent5">
                    <a:lumMod val="75000"/>
                  </a:schemeClr>
                </a:solidFill>
                <a:latin typeface="NikoshBAN" panose="02000000000000000000" pitchFamily="2" charset="0"/>
                <a:cs typeface="NikoshBAN" panose="02000000000000000000" pitchFamily="2" charset="0"/>
              </a:rPr>
              <a:t>চ</a:t>
            </a:r>
            <a:r>
              <a:rPr lang="en-US" sz="6000" dirty="0">
                <a:solidFill>
                  <a:schemeClr val="accent5">
                    <a:lumMod val="75000"/>
                  </a:schemeClr>
                </a:solidFill>
                <a:latin typeface="NikoshBAN" panose="02000000000000000000" pitchFamily="2" charset="0"/>
                <a:cs typeface="NikoshBAN" panose="02000000000000000000" pitchFamily="2" charset="0"/>
              </a:rPr>
              <a:t>ি</a:t>
            </a:r>
            <a:r>
              <a:rPr lang="as-IN" sz="6000" dirty="0">
                <a:solidFill>
                  <a:schemeClr val="accent5">
                    <a:lumMod val="75000"/>
                  </a:schemeClr>
                </a:solidFill>
                <a:latin typeface="NikoshBAN" panose="02000000000000000000" pitchFamily="2" charset="0"/>
                <a:cs typeface="NikoshBAN" panose="02000000000000000000" pitchFamily="2" charset="0"/>
              </a:rPr>
              <a:t>ত</a:t>
            </a:r>
            <a:r>
              <a:rPr lang="en-US" sz="6000" dirty="0">
                <a:solidFill>
                  <a:schemeClr val="accent5">
                    <a:lumMod val="75000"/>
                  </a:schemeClr>
                </a:solidFill>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354950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192580-E401-4B29-A927-57126902A895}"/>
              </a:ext>
            </a:extLst>
          </p:cNvPr>
          <p:cNvSpPr txBox="1"/>
          <p:nvPr/>
        </p:nvSpPr>
        <p:spPr>
          <a:xfrm>
            <a:off x="1181685" y="1538662"/>
            <a:ext cx="3615399" cy="769441"/>
          </a:xfrm>
          <a:prstGeom prst="rect">
            <a:avLst/>
          </a:prstGeom>
          <a:solidFill>
            <a:schemeClr val="bg1"/>
          </a:solidFill>
          <a:ln>
            <a:solidFill>
              <a:schemeClr val="tx1"/>
            </a:solidFill>
          </a:ln>
        </p:spPr>
        <p:txBody>
          <a:bodyPr wrap="square" rtlCol="0">
            <a:spAutoFit/>
          </a:bodyPr>
          <a:lstStyle/>
          <a:p>
            <a:pPr algn="ctr"/>
            <a:r>
              <a:rPr lang="bn-IN" sz="4400" dirty="0">
                <a:solidFill>
                  <a:schemeClr val="accent1"/>
                </a:solidFill>
                <a:latin typeface="NikoshBAN" panose="02000000000000000000" pitchFamily="2" charset="0"/>
                <a:cs typeface="NikoshBAN" panose="02000000000000000000" pitchFamily="2" charset="0"/>
              </a:rPr>
              <a:t>শিখনফলঃ</a:t>
            </a:r>
          </a:p>
        </p:txBody>
      </p:sp>
      <p:sp>
        <p:nvSpPr>
          <p:cNvPr id="2" name="TextBox 1">
            <a:extLst>
              <a:ext uri="{FF2B5EF4-FFF2-40B4-BE49-F238E27FC236}">
                <a16:creationId xmlns:a16="http://schemas.microsoft.com/office/drawing/2014/main" id="{8DCEFD9E-62F4-4E9A-BE57-A5455ED17AED}"/>
              </a:ext>
            </a:extLst>
          </p:cNvPr>
          <p:cNvSpPr txBox="1"/>
          <p:nvPr/>
        </p:nvSpPr>
        <p:spPr>
          <a:xfrm>
            <a:off x="1181685" y="2598003"/>
            <a:ext cx="10128739" cy="830997"/>
          </a:xfrm>
          <a:prstGeom prst="rect">
            <a:avLst/>
          </a:prstGeom>
          <a:solidFill>
            <a:schemeClr val="bg2">
              <a:lumMod val="90000"/>
            </a:schemeClr>
          </a:solidFill>
          <a:ln>
            <a:solidFill>
              <a:schemeClr val="tx1"/>
            </a:solidFill>
          </a:ln>
        </p:spPr>
        <p:txBody>
          <a:bodyPr wrap="square" rtlCol="0">
            <a:spAutoFit/>
          </a:bodyPr>
          <a:lstStyle/>
          <a:p>
            <a:r>
              <a:rPr lang="en-US" sz="4800" dirty="0">
                <a:latin typeface="NikoshBAN" panose="02000000000000000000" pitchFamily="2" charset="0"/>
                <a:cs typeface="NikoshBAN" panose="02000000000000000000" pitchFamily="2" charset="0"/>
              </a:rPr>
              <a:t>2.2.1 </a:t>
            </a:r>
            <a:r>
              <a:rPr lang="en-US" sz="4800" dirty="0" err="1">
                <a:latin typeface="NikoshBAN" panose="02000000000000000000" pitchFamily="2" charset="0"/>
                <a:cs typeface="NikoshBAN" panose="02000000000000000000" pitchFamily="2" charset="0"/>
              </a:rPr>
              <a:t>উদ্ভিদ</a:t>
            </a:r>
            <a:r>
              <a:rPr lang="en-US" sz="4800" dirty="0">
                <a:latin typeface="NikoshBAN" panose="02000000000000000000" pitchFamily="2" charset="0"/>
                <a:cs typeface="NikoshBAN" panose="02000000000000000000" pitchFamily="2" charset="0"/>
              </a:rPr>
              <a:t> ও </a:t>
            </a:r>
            <a:r>
              <a:rPr lang="en-US" sz="4800" dirty="0" err="1">
                <a:latin typeface="NikoshBAN" panose="02000000000000000000" pitchFamily="2" charset="0"/>
                <a:cs typeface="NikoshBAN" panose="02000000000000000000" pitchFamily="2" charset="0"/>
              </a:rPr>
              <a:t>প্রা</a:t>
            </a:r>
            <a:r>
              <a:rPr lang="as-IN" sz="4800" dirty="0">
                <a:latin typeface="NikoshBAN" panose="02000000000000000000" pitchFamily="2" charset="0"/>
                <a:cs typeface="NikoshBAN" panose="02000000000000000000" pitchFamily="2" charset="0"/>
              </a:rPr>
              <a:t>ণ</a:t>
            </a:r>
            <a:r>
              <a:rPr lang="en-US" sz="4800" dirty="0">
                <a:latin typeface="NikoshBAN" panose="02000000000000000000" pitchFamily="2" charset="0"/>
                <a:cs typeface="NikoshBAN" panose="02000000000000000000" pitchFamily="2" charset="0"/>
              </a:rPr>
              <a:t>ী</a:t>
            </a:r>
            <a:r>
              <a:rPr lang="as-IN"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 </a:t>
            </a:r>
            <a:r>
              <a:rPr lang="bn-IN" sz="4800" dirty="0">
                <a:latin typeface="NikoshBAN" panose="02000000000000000000" pitchFamily="2" charset="0"/>
                <a:cs typeface="NikoshBAN" panose="02000000000000000000" pitchFamily="2" charset="0"/>
              </a:rPr>
              <a:t>মধ্যে পার্থক্য করতে পারবে।</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759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7FEF7F2-D295-44DE-9CB7-FF818C5EF4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4717" y="1035766"/>
            <a:ext cx="6908520" cy="4492881"/>
          </a:xfrm>
          <a:prstGeom prst="rect">
            <a:avLst/>
          </a:prstGeom>
        </p:spPr>
      </p:pic>
      <p:sp>
        <p:nvSpPr>
          <p:cNvPr id="2" name="TextBox 1">
            <a:extLst>
              <a:ext uri="{FF2B5EF4-FFF2-40B4-BE49-F238E27FC236}">
                <a16:creationId xmlns:a16="http://schemas.microsoft.com/office/drawing/2014/main" id="{A02E6044-1FA5-428A-BE87-130594EF40F6}"/>
              </a:ext>
            </a:extLst>
          </p:cNvPr>
          <p:cNvSpPr txBox="1"/>
          <p:nvPr/>
        </p:nvSpPr>
        <p:spPr>
          <a:xfrm>
            <a:off x="262597" y="5588759"/>
            <a:ext cx="5472332" cy="584775"/>
          </a:xfrm>
          <a:prstGeom prst="rect">
            <a:avLst/>
          </a:prstGeom>
          <a:noFill/>
          <a:ln>
            <a:solidFill>
              <a:schemeClr val="tx1"/>
            </a:solidFill>
          </a:ln>
        </p:spPr>
        <p:txBody>
          <a:bodyPr wrap="square" rtlCol="0">
            <a:spAutoFit/>
          </a:bodyPr>
          <a:lstStyle/>
          <a:p>
            <a:r>
              <a:rPr lang="en-US" sz="3200" dirty="0" err="1">
                <a:latin typeface="NikoshBAN" panose="02000000000000000000" pitchFamily="2" charset="0"/>
                <a:cs typeface="NikoshBAN" panose="02000000000000000000" pitchFamily="2" charset="0"/>
              </a:rPr>
              <a:t>ছবিতে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তোমরা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জীব</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দেখতে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পাচ্ছ</a:t>
            </a:r>
            <a:r>
              <a:rPr lang="en-US" sz="3200" dirty="0">
                <a:latin typeface="NikoshBAN" panose="02000000000000000000" pitchFamily="2" charset="0"/>
                <a:cs typeface="NikoshBAN" panose="02000000000000000000" pitchFamily="2" charset="0"/>
              </a:rPr>
              <a:t>?</a:t>
            </a:r>
          </a:p>
        </p:txBody>
      </p:sp>
      <p:sp>
        <p:nvSpPr>
          <p:cNvPr id="4" name="TextBox 3">
            <a:extLst>
              <a:ext uri="{FF2B5EF4-FFF2-40B4-BE49-F238E27FC236}">
                <a16:creationId xmlns:a16="http://schemas.microsoft.com/office/drawing/2014/main" id="{92AC06F0-42C2-483F-AAAE-2FDCFA2F4180}"/>
              </a:ext>
            </a:extLst>
          </p:cNvPr>
          <p:cNvSpPr txBox="1"/>
          <p:nvPr/>
        </p:nvSpPr>
        <p:spPr>
          <a:xfrm>
            <a:off x="6096000" y="5588759"/>
            <a:ext cx="5945945" cy="1077218"/>
          </a:xfrm>
          <a:prstGeom prst="rect">
            <a:avLst/>
          </a:prstGeom>
          <a:noFill/>
          <a:ln>
            <a:solidFill>
              <a:schemeClr val="tx1"/>
            </a:solidFill>
          </a:ln>
        </p:spPr>
        <p:txBody>
          <a:bodyPr wrap="square" rtlCol="0">
            <a:spAutoFit/>
          </a:bodyPr>
          <a:lstStyle/>
          <a:p>
            <a:r>
              <a:rPr lang="en-US" sz="3200" dirty="0" err="1">
                <a:latin typeface="NikoshBAN" panose="02000000000000000000" pitchFamily="2" charset="0"/>
                <a:cs typeface="NikoshBAN" panose="02000000000000000000" pitchFamily="2" charset="0"/>
              </a:rPr>
              <a:t>উদ্ভিদ</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নিজের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খাদ্য</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নিজে</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তৈরি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a:t>
            </a:r>
            <a:r>
              <a:rPr lang="en-US" sz="3200" dirty="0">
                <a:latin typeface="NikoshBAN" panose="02000000000000000000" pitchFamily="2" charset="0"/>
                <a:cs typeface="NikoshBAN" panose="02000000000000000000" pitchFamily="2" charset="0"/>
              </a:rPr>
              <a:t>?</a:t>
            </a:r>
          </a:p>
        </p:txBody>
      </p:sp>
      <p:sp>
        <p:nvSpPr>
          <p:cNvPr id="7" name="TextBox 6">
            <a:extLst>
              <a:ext uri="{FF2B5EF4-FFF2-40B4-BE49-F238E27FC236}">
                <a16:creationId xmlns:a16="http://schemas.microsoft.com/office/drawing/2014/main" id="{B5160D86-AECB-418F-9FED-18FF2191A19C}"/>
              </a:ext>
            </a:extLst>
          </p:cNvPr>
          <p:cNvSpPr txBox="1"/>
          <p:nvPr/>
        </p:nvSpPr>
        <p:spPr>
          <a:xfrm>
            <a:off x="3050875" y="144657"/>
            <a:ext cx="5368108" cy="830997"/>
          </a:xfrm>
          <a:prstGeom prst="rect">
            <a:avLst/>
          </a:prstGeom>
          <a:noFill/>
        </p:spPr>
        <p:txBody>
          <a:bodyPr wrap="square" rtlCol="0">
            <a:spAutoFit/>
          </a:bodyPr>
          <a:lstStyle/>
          <a:p>
            <a:r>
              <a:rPr lang="bn-IN" sz="4800" dirty="0">
                <a:latin typeface="NikoshBAN" panose="02000000000000000000" pitchFamily="2" charset="0"/>
                <a:cs typeface="NikoshBAN" panose="02000000000000000000" pitchFamily="2" charset="0"/>
              </a:rPr>
              <a:t>উদ্ভিদ ও প্রাণী মধ্যে পার্থক্য</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5522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C997C7-F169-4574-8A68-407D03E2A709}"/>
              </a:ext>
            </a:extLst>
          </p:cNvPr>
          <p:cNvSpPr txBox="1"/>
          <p:nvPr/>
        </p:nvSpPr>
        <p:spPr>
          <a:xfrm>
            <a:off x="2974035" y="2380455"/>
            <a:ext cx="6243930" cy="830997"/>
          </a:xfrm>
          <a:prstGeom prst="rect">
            <a:avLst/>
          </a:prstGeom>
          <a:noFill/>
        </p:spPr>
        <p:txBody>
          <a:bodyPr wrap="square" rtlCol="0">
            <a:spAutoFit/>
          </a:bodyPr>
          <a:lstStyle/>
          <a:p>
            <a:r>
              <a:rPr lang="bn-IN" sz="4800" dirty="0">
                <a:latin typeface="NikoshBAN" panose="02000000000000000000" pitchFamily="2" charset="0"/>
                <a:cs typeface="NikoshBAN" panose="02000000000000000000" pitchFamily="2" charset="0"/>
              </a:rPr>
              <a:t>উদ্ভিদ ও প্রাণী মধ্যে পার্থক্য</a:t>
            </a:r>
            <a:endParaRPr lang="en-US" sz="48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7913E5F6-32A7-452C-9C09-78C9A5DC37DF}"/>
              </a:ext>
            </a:extLst>
          </p:cNvPr>
          <p:cNvSpPr txBox="1"/>
          <p:nvPr/>
        </p:nvSpPr>
        <p:spPr>
          <a:xfrm>
            <a:off x="3212123" y="337624"/>
            <a:ext cx="5767754" cy="1323439"/>
          </a:xfrm>
          <a:prstGeom prst="rect">
            <a:avLst/>
          </a:prstGeom>
          <a:noFill/>
          <a:ln>
            <a:noFill/>
          </a:ln>
        </p:spPr>
        <p:txBody>
          <a:bodyPr wrap="square" rtlCol="0">
            <a:spAutoFit/>
          </a:bodyPr>
          <a:lstStyle/>
          <a:p>
            <a:r>
              <a:rPr lang="en-US" sz="8000" dirty="0" err="1">
                <a:latin typeface="NikoshBAN" panose="02000000000000000000" pitchFamily="2" charset="0"/>
                <a:cs typeface="NikoshBAN" panose="02000000000000000000" pitchFamily="2" charset="0"/>
              </a:rPr>
              <a:t>আজকের</a:t>
            </a:r>
            <a:r>
              <a:rPr lang="en-US" sz="8000" dirty="0">
                <a:latin typeface="NikoshBAN" panose="02000000000000000000" pitchFamily="2" charset="0"/>
                <a:cs typeface="NikoshBAN" panose="02000000000000000000" pitchFamily="2" charset="0"/>
              </a:rPr>
              <a:t> </a:t>
            </a:r>
            <a:r>
              <a:rPr lang="en-US" sz="8000" dirty="0" err="1">
                <a:latin typeface="NikoshBAN" panose="02000000000000000000" pitchFamily="2" charset="0"/>
                <a:cs typeface="NikoshBAN" panose="02000000000000000000" pitchFamily="2" charset="0"/>
              </a:rPr>
              <a:t>পাঠ</a:t>
            </a:r>
            <a:r>
              <a:rPr lang="bn-IN" sz="8000" dirty="0">
                <a:latin typeface="NikoshBAN" panose="02000000000000000000" pitchFamily="2" charset="0"/>
                <a:cs typeface="NikoshBAN" panose="02000000000000000000" pitchFamily="2" charset="0"/>
              </a:rPr>
              <a:t>ঃ</a:t>
            </a:r>
            <a:endParaRPr lang="en-US" sz="8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0261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5F3F198-194A-4B4E-A560-E4E90E096907}"/>
              </a:ext>
            </a:extLst>
          </p:cNvPr>
          <p:cNvGraphicFramePr>
            <a:graphicFrameLocks noGrp="1"/>
          </p:cNvGraphicFramePr>
          <p:nvPr>
            <p:extLst>
              <p:ext uri="{D42A27DB-BD31-4B8C-83A1-F6EECF244321}">
                <p14:modId xmlns:p14="http://schemas.microsoft.com/office/powerpoint/2010/main" val="1313979343"/>
              </p:ext>
            </p:extLst>
          </p:nvPr>
        </p:nvGraphicFramePr>
        <p:xfrm>
          <a:off x="699281" y="1448972"/>
          <a:ext cx="10723685" cy="3527019"/>
        </p:xfrm>
        <a:graphic>
          <a:graphicData uri="http://schemas.openxmlformats.org/drawingml/2006/table">
            <a:tbl>
              <a:tblPr firstRow="1" bandRow="1">
                <a:tableStyleId>{5940675A-B579-460E-94D1-54222C63F5DA}</a:tableStyleId>
              </a:tblPr>
              <a:tblGrid>
                <a:gridCol w="3782393">
                  <a:extLst>
                    <a:ext uri="{9D8B030D-6E8A-4147-A177-3AD203B41FA5}">
                      <a16:colId xmlns:a16="http://schemas.microsoft.com/office/drawing/2014/main" val="2385791057"/>
                    </a:ext>
                  </a:extLst>
                </a:gridCol>
                <a:gridCol w="3437738">
                  <a:extLst>
                    <a:ext uri="{9D8B030D-6E8A-4147-A177-3AD203B41FA5}">
                      <a16:colId xmlns:a16="http://schemas.microsoft.com/office/drawing/2014/main" val="411250158"/>
                    </a:ext>
                  </a:extLst>
                </a:gridCol>
                <a:gridCol w="3503554">
                  <a:extLst>
                    <a:ext uri="{9D8B030D-6E8A-4147-A177-3AD203B41FA5}">
                      <a16:colId xmlns:a16="http://schemas.microsoft.com/office/drawing/2014/main" val="827095431"/>
                    </a:ext>
                  </a:extLst>
                </a:gridCol>
              </a:tblGrid>
              <a:tr h="499224">
                <a:tc>
                  <a:txBody>
                    <a:bodyPr/>
                    <a:lstStyle/>
                    <a:p>
                      <a:pPr algn="ctr"/>
                      <a:r>
                        <a:rPr lang="bn-IN" sz="3200" dirty="0">
                          <a:latin typeface="NikoshBAN" panose="02000000000000000000" pitchFamily="2" charset="0"/>
                          <a:cs typeface="NikoshBAN" panose="02000000000000000000" pitchFamily="2" charset="0"/>
                        </a:rPr>
                        <a:t>প্রশ্ন</a:t>
                      </a:r>
                      <a:endParaRPr lang="en-US" sz="3200" dirty="0">
                        <a:latin typeface="NikoshBAN" panose="02000000000000000000" pitchFamily="2" charset="0"/>
                        <a:cs typeface="NikoshBAN" panose="02000000000000000000" pitchFamily="2" charset="0"/>
                      </a:endParaRPr>
                    </a:p>
                  </a:txBody>
                  <a:tcPr/>
                </a:tc>
                <a:tc>
                  <a:txBody>
                    <a:bodyPr/>
                    <a:lstStyle/>
                    <a:p>
                      <a:pPr algn="ctr"/>
                      <a:r>
                        <a:rPr lang="bn-IN" sz="3200" dirty="0">
                          <a:latin typeface="NikoshBAN" panose="02000000000000000000" pitchFamily="2" charset="0"/>
                          <a:cs typeface="NikoshBAN" panose="02000000000000000000" pitchFamily="2" charset="0"/>
                        </a:rPr>
                        <a:t>উদ্ভিদ</a:t>
                      </a:r>
                      <a:endParaRPr lang="en-US" sz="3200" dirty="0">
                        <a:latin typeface="NikoshBAN" panose="02000000000000000000" pitchFamily="2" charset="0"/>
                        <a:cs typeface="NikoshBAN" panose="02000000000000000000" pitchFamily="2" charset="0"/>
                      </a:endParaRPr>
                    </a:p>
                  </a:txBody>
                  <a:tcPr/>
                </a:tc>
                <a:tc>
                  <a:txBody>
                    <a:bodyPr/>
                    <a:lstStyle/>
                    <a:p>
                      <a:pPr algn="ctr"/>
                      <a:r>
                        <a:rPr lang="bn-IN" sz="3200" dirty="0">
                          <a:latin typeface="NikoshBAN" panose="02000000000000000000" pitchFamily="2" charset="0"/>
                          <a:cs typeface="NikoshBAN" panose="02000000000000000000" pitchFamily="2" charset="0"/>
                        </a:rPr>
                        <a:t>প্রাণী</a:t>
                      </a:r>
                      <a:endParaRPr lang="en-US" sz="32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3721391882"/>
                  </a:ext>
                </a:extLst>
              </a:tr>
              <a:tr h="499224">
                <a:tc>
                  <a:txBody>
                    <a:bodyPr/>
                    <a:lstStyle/>
                    <a:p>
                      <a:r>
                        <a:rPr lang="bn-IN" sz="3200" dirty="0">
                          <a:latin typeface="NikoshBAN" panose="02000000000000000000" pitchFamily="2" charset="0"/>
                          <a:cs typeface="NikoshBAN" panose="02000000000000000000" pitchFamily="2" charset="0"/>
                        </a:rPr>
                        <a:t>কীভাবে শক্তি পায়?</a:t>
                      </a:r>
                      <a:endParaRPr lang="en-US" sz="3200" dirty="0">
                        <a:latin typeface="NikoshBAN" panose="02000000000000000000" pitchFamily="2" charset="0"/>
                        <a:cs typeface="NikoshBAN" panose="02000000000000000000" pitchFamily="2" charset="0"/>
                      </a:endParaRPr>
                    </a:p>
                  </a:txBody>
                  <a:tcPr/>
                </a:tc>
                <a:tc>
                  <a:txBody>
                    <a:bodyPr/>
                    <a:lstStyle/>
                    <a:p>
                      <a:endParaRPr lang="en-US" sz="3200" dirty="0">
                        <a:latin typeface="NikoshBAN" panose="02000000000000000000" pitchFamily="2" charset="0"/>
                        <a:cs typeface="NikoshBAN" panose="02000000000000000000" pitchFamily="2" charset="0"/>
                      </a:endParaRPr>
                    </a:p>
                  </a:txBody>
                  <a:tcPr/>
                </a:tc>
                <a:tc>
                  <a:txBody>
                    <a:bodyPr/>
                    <a:lstStyle/>
                    <a:p>
                      <a:endParaRPr lang="en-US" sz="32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2651401187"/>
                  </a:ext>
                </a:extLst>
              </a:tr>
              <a:tr h="629541">
                <a:tc>
                  <a:txBody>
                    <a:bodyPr/>
                    <a:lstStyle/>
                    <a:p>
                      <a:r>
                        <a:rPr lang="bn-IN" sz="3200" dirty="0">
                          <a:latin typeface="NikoshBAN" panose="02000000000000000000" pitchFamily="2" charset="0"/>
                          <a:cs typeface="NikoshBAN" panose="02000000000000000000" pitchFamily="2" charset="0"/>
                        </a:rPr>
                        <a:t>কী কী অঙ্গ বা অংশ রয়েছে?</a:t>
                      </a:r>
                      <a:endParaRPr lang="en-US" sz="3200" dirty="0">
                        <a:latin typeface="NikoshBAN" panose="02000000000000000000" pitchFamily="2" charset="0"/>
                        <a:cs typeface="NikoshBAN" panose="02000000000000000000" pitchFamily="2" charset="0"/>
                      </a:endParaRPr>
                    </a:p>
                  </a:txBody>
                  <a:tcPr/>
                </a:tc>
                <a:tc>
                  <a:txBody>
                    <a:bodyPr/>
                    <a:lstStyle/>
                    <a:p>
                      <a:endParaRPr lang="en-US" sz="3200">
                        <a:latin typeface="NikoshBAN" panose="02000000000000000000" pitchFamily="2" charset="0"/>
                        <a:cs typeface="NikoshBAN" panose="02000000000000000000" pitchFamily="2" charset="0"/>
                      </a:endParaRPr>
                    </a:p>
                  </a:txBody>
                  <a:tcPr/>
                </a:tc>
                <a:tc>
                  <a:txBody>
                    <a:bodyPr/>
                    <a:lstStyle/>
                    <a:p>
                      <a:endParaRPr lang="en-US" sz="320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1911260525"/>
                  </a:ext>
                </a:extLst>
              </a:tr>
              <a:tr h="499224">
                <a:tc>
                  <a:txBody>
                    <a:bodyPr/>
                    <a:lstStyle/>
                    <a:p>
                      <a:r>
                        <a:rPr lang="bn-IN" sz="3200" dirty="0">
                          <a:latin typeface="NikoshBAN" panose="02000000000000000000" pitchFamily="2" charset="0"/>
                          <a:cs typeface="NikoshBAN" panose="02000000000000000000" pitchFamily="2" charset="0"/>
                        </a:rPr>
                        <a:t>কিভাবে চলাচল করে?</a:t>
                      </a:r>
                      <a:endParaRPr lang="en-US" sz="3200" dirty="0">
                        <a:latin typeface="NikoshBAN" panose="02000000000000000000" pitchFamily="2" charset="0"/>
                        <a:cs typeface="NikoshBAN" panose="02000000000000000000" pitchFamily="2" charset="0"/>
                      </a:endParaRPr>
                    </a:p>
                  </a:txBody>
                  <a:tcPr/>
                </a:tc>
                <a:tc>
                  <a:txBody>
                    <a:bodyPr/>
                    <a:lstStyle/>
                    <a:p>
                      <a:endParaRPr lang="en-US" sz="3200">
                        <a:latin typeface="NikoshBAN" panose="02000000000000000000" pitchFamily="2" charset="0"/>
                        <a:cs typeface="NikoshBAN" panose="02000000000000000000" pitchFamily="2" charset="0"/>
                      </a:endParaRPr>
                    </a:p>
                  </a:txBody>
                  <a:tcPr/>
                </a:tc>
                <a:tc>
                  <a:txBody>
                    <a:bodyPr/>
                    <a:lstStyle/>
                    <a:p>
                      <a:endParaRPr lang="en-US" sz="320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1216966423"/>
                  </a:ext>
                </a:extLst>
              </a:tr>
              <a:tr h="580998">
                <a:tc>
                  <a:txBody>
                    <a:bodyPr/>
                    <a:lstStyle/>
                    <a:p>
                      <a:r>
                        <a:rPr lang="bn-IN" sz="3200" dirty="0">
                          <a:latin typeface="NikoshBAN" panose="02000000000000000000" pitchFamily="2" charset="0"/>
                          <a:cs typeface="NikoshBAN" panose="02000000000000000000" pitchFamily="2" charset="0"/>
                        </a:rPr>
                        <a:t>কিভাবে সাড়া প্রদান করে?</a:t>
                      </a:r>
                      <a:endParaRPr lang="en-US" sz="3200" dirty="0">
                        <a:latin typeface="NikoshBAN" panose="02000000000000000000" pitchFamily="2" charset="0"/>
                        <a:cs typeface="NikoshBAN" panose="02000000000000000000" pitchFamily="2" charset="0"/>
                      </a:endParaRPr>
                    </a:p>
                  </a:txBody>
                  <a:tcPr/>
                </a:tc>
                <a:tc>
                  <a:txBody>
                    <a:bodyPr/>
                    <a:lstStyle/>
                    <a:p>
                      <a:endParaRPr lang="en-US" sz="3200" dirty="0">
                        <a:latin typeface="NikoshBAN" panose="02000000000000000000" pitchFamily="2" charset="0"/>
                        <a:cs typeface="NikoshBAN" panose="02000000000000000000" pitchFamily="2" charset="0"/>
                      </a:endParaRPr>
                    </a:p>
                  </a:txBody>
                  <a:tcPr/>
                </a:tc>
                <a:tc>
                  <a:txBody>
                    <a:bodyPr/>
                    <a:lstStyle/>
                    <a:p>
                      <a:endParaRPr lang="en-US" sz="320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2342755315"/>
                  </a:ext>
                </a:extLst>
              </a:tr>
              <a:tr h="499224">
                <a:tc>
                  <a:txBody>
                    <a:bodyPr/>
                    <a:lstStyle/>
                    <a:p>
                      <a:r>
                        <a:rPr lang="bn-IN" sz="3200" dirty="0">
                          <a:latin typeface="NikoshBAN" panose="02000000000000000000" pitchFamily="2" charset="0"/>
                          <a:cs typeface="NikoshBAN" panose="02000000000000000000" pitchFamily="2" charset="0"/>
                        </a:rPr>
                        <a:t>আরও কিছু?</a:t>
                      </a:r>
                      <a:endParaRPr lang="en-US" sz="3200" dirty="0">
                        <a:latin typeface="NikoshBAN" panose="02000000000000000000" pitchFamily="2" charset="0"/>
                        <a:cs typeface="NikoshBAN" panose="02000000000000000000" pitchFamily="2" charset="0"/>
                      </a:endParaRPr>
                    </a:p>
                  </a:txBody>
                  <a:tcPr/>
                </a:tc>
                <a:tc>
                  <a:txBody>
                    <a:bodyPr/>
                    <a:lstStyle/>
                    <a:p>
                      <a:endParaRPr lang="en-US" sz="3200" dirty="0">
                        <a:latin typeface="NikoshBAN" panose="02000000000000000000" pitchFamily="2" charset="0"/>
                        <a:cs typeface="NikoshBAN" panose="02000000000000000000" pitchFamily="2" charset="0"/>
                      </a:endParaRPr>
                    </a:p>
                  </a:txBody>
                  <a:tcPr/>
                </a:tc>
                <a:tc>
                  <a:txBody>
                    <a:bodyPr/>
                    <a:lstStyle/>
                    <a:p>
                      <a:endParaRPr lang="en-US" sz="32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4076632515"/>
                  </a:ext>
                </a:extLst>
              </a:tr>
            </a:tbl>
          </a:graphicData>
        </a:graphic>
      </p:graphicFrame>
      <p:sp>
        <p:nvSpPr>
          <p:cNvPr id="3" name="TextBox 2">
            <a:extLst>
              <a:ext uri="{FF2B5EF4-FFF2-40B4-BE49-F238E27FC236}">
                <a16:creationId xmlns:a16="http://schemas.microsoft.com/office/drawing/2014/main" id="{0A1E946C-FC33-48DC-AF36-B58BA0BD58DB}"/>
              </a:ext>
            </a:extLst>
          </p:cNvPr>
          <p:cNvSpPr txBox="1"/>
          <p:nvPr/>
        </p:nvSpPr>
        <p:spPr>
          <a:xfrm>
            <a:off x="460716" y="453351"/>
            <a:ext cx="8074855"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নিচে দেখানো ছকের মতো খাতায় একটি ছক তৈরি করি।</a:t>
            </a:r>
            <a:endParaRPr lang="en-US" sz="32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0D9D900C-12F9-4D68-A07C-CE8E8C2E253B}"/>
              </a:ext>
            </a:extLst>
          </p:cNvPr>
          <p:cNvSpPr txBox="1"/>
          <p:nvPr/>
        </p:nvSpPr>
        <p:spPr>
          <a:xfrm>
            <a:off x="460716" y="5655212"/>
            <a:ext cx="4885007" cy="1077218"/>
          </a:xfrm>
          <a:prstGeom prst="rect">
            <a:avLst/>
          </a:prstGeom>
          <a:noFill/>
          <a:ln>
            <a:solidFill>
              <a:schemeClr val="tx1"/>
            </a:solidFill>
          </a:ln>
        </p:spPr>
        <p:txBody>
          <a:bodyPr wrap="square" rtlCol="0">
            <a:spAutoFit/>
          </a:bodyPr>
          <a:lstStyle/>
          <a:p>
            <a:r>
              <a:rPr lang="bn-IN" sz="3200" dirty="0">
                <a:latin typeface="NikoshBAN" panose="02000000000000000000" pitchFamily="2" charset="0"/>
                <a:cs typeface="NikoshBAN" panose="02000000000000000000" pitchFamily="2" charset="0"/>
              </a:rPr>
              <a:t>ছকটিতে উদ্ভিদ ও প্রাণীর বৈশিষ্ট্যের তালিকা তৈরি করি।</a:t>
            </a:r>
            <a:endParaRPr lang="en-US" sz="320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83B64919-A585-487A-B866-FCC5337A3E4F}"/>
              </a:ext>
            </a:extLst>
          </p:cNvPr>
          <p:cNvSpPr txBox="1"/>
          <p:nvPr/>
        </p:nvSpPr>
        <p:spPr>
          <a:xfrm>
            <a:off x="6203852" y="5655212"/>
            <a:ext cx="4670474" cy="1077218"/>
          </a:xfrm>
          <a:prstGeom prst="rect">
            <a:avLst/>
          </a:prstGeom>
          <a:noFill/>
          <a:ln>
            <a:solidFill>
              <a:schemeClr val="tx1"/>
            </a:solidFill>
          </a:ln>
        </p:spPr>
        <p:txBody>
          <a:bodyPr wrap="square" rtlCol="0">
            <a:spAutoFit/>
          </a:bodyPr>
          <a:lstStyle/>
          <a:p>
            <a:r>
              <a:rPr lang="bn-IN" sz="3200" dirty="0">
                <a:latin typeface="NikoshBAN" panose="02000000000000000000" pitchFamily="2" charset="0"/>
                <a:cs typeface="NikoshBAN" panose="02000000000000000000" pitchFamily="2" charset="0"/>
              </a:rPr>
              <a:t>বৈশিষ্ট্যের তুলনা করে উদ্ভিদকে প্রাণী থেকে আলাদা করি।</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8737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4682D6F-9B6B-4456-B086-C5EB208DE905}"/>
              </a:ext>
            </a:extLst>
          </p:cNvPr>
          <p:cNvSpPr txBox="1"/>
          <p:nvPr/>
        </p:nvSpPr>
        <p:spPr>
          <a:xfrm>
            <a:off x="354293" y="4352948"/>
            <a:ext cx="4077030" cy="1569660"/>
          </a:xfrm>
          <a:prstGeom prst="rect">
            <a:avLst/>
          </a:prstGeom>
          <a:noFill/>
        </p:spPr>
        <p:txBody>
          <a:bodyPr wrap="square" rtlCol="0">
            <a:spAutoFit/>
          </a:bodyPr>
          <a:lstStyle/>
          <a:p>
            <a:r>
              <a:rPr lang="bn-IN" sz="4800" dirty="0">
                <a:latin typeface="NikoshBAN" panose="02000000000000000000" pitchFamily="2" charset="0"/>
                <a:cs typeface="NikoshBAN" panose="02000000000000000000" pitchFamily="2" charset="0"/>
              </a:rPr>
              <a:t>উদ্ভিদ নিজের খাদ্য নিজেই তৈরি করে।</a:t>
            </a:r>
            <a:endParaRPr lang="en-US" sz="4800"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FE458B33-DF8F-4645-B105-0DC875B361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79" y="718772"/>
            <a:ext cx="5068078" cy="3051369"/>
          </a:xfrm>
          <a:prstGeom prst="rect">
            <a:avLst/>
          </a:prstGeom>
        </p:spPr>
      </p:pic>
      <p:pic>
        <p:nvPicPr>
          <p:cNvPr id="6" name="Picture 5">
            <a:extLst>
              <a:ext uri="{FF2B5EF4-FFF2-40B4-BE49-F238E27FC236}">
                <a16:creationId xmlns:a16="http://schemas.microsoft.com/office/drawing/2014/main" id="{0CBD6372-40CA-4CDA-8B0A-846ADE835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8003" y="606474"/>
            <a:ext cx="5821610" cy="3332235"/>
          </a:xfrm>
          <a:prstGeom prst="rect">
            <a:avLst/>
          </a:prstGeom>
        </p:spPr>
      </p:pic>
      <p:sp>
        <p:nvSpPr>
          <p:cNvPr id="7" name="TextBox 6">
            <a:extLst>
              <a:ext uri="{FF2B5EF4-FFF2-40B4-BE49-F238E27FC236}">
                <a16:creationId xmlns:a16="http://schemas.microsoft.com/office/drawing/2014/main" id="{50FD8F44-4686-4739-ADAC-831A930AB2BC}"/>
              </a:ext>
            </a:extLst>
          </p:cNvPr>
          <p:cNvSpPr txBox="1"/>
          <p:nvPr/>
        </p:nvSpPr>
        <p:spPr>
          <a:xfrm>
            <a:off x="5120643" y="4473064"/>
            <a:ext cx="6996331" cy="1938992"/>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প্রাণী নিজের খাদ্য নিজে তৈরী করতে পারে না। খাদ্যের জন্য প্রাণী বিভিন্ন উদ্ভিদ এবং অন্যান্য প্রাণীর উপর নির্ভরশীল।</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7915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459E56-2A38-4D8F-9F70-29752757228B}"/>
              </a:ext>
            </a:extLst>
          </p:cNvPr>
          <p:cNvSpPr txBox="1"/>
          <p:nvPr/>
        </p:nvSpPr>
        <p:spPr>
          <a:xfrm>
            <a:off x="1197282" y="5998333"/>
            <a:ext cx="9256321" cy="646331"/>
          </a:xfrm>
          <a:prstGeom prst="rect">
            <a:avLst/>
          </a:prstGeom>
          <a:noFill/>
          <a:ln>
            <a:solidFill>
              <a:schemeClr val="tx1"/>
            </a:solidFill>
          </a:ln>
        </p:spPr>
        <p:txBody>
          <a:bodyPr wrap="square" rtlCol="0">
            <a:spAutoFit/>
          </a:bodyPr>
          <a:lstStyle/>
          <a:p>
            <a:r>
              <a:rPr lang="bn-IN" sz="3600" dirty="0">
                <a:latin typeface="NikoshBAN" panose="02000000000000000000" pitchFamily="2" charset="0"/>
                <a:cs typeface="NikoshBAN" panose="02000000000000000000" pitchFamily="2" charset="0"/>
              </a:rPr>
              <a:t>উদ্ভিদের দেহে বিভিন্ন অংশ যেমন-মূল, কাণ্ড, এবং পাতা রয়েছে।</a:t>
            </a:r>
            <a:endParaRPr lang="en-US" sz="3600" dirty="0">
              <a:latin typeface="NikoshBAN" panose="02000000000000000000" pitchFamily="2" charset="0"/>
              <a:cs typeface="NikoshBAN" panose="02000000000000000000" pitchFamily="2" charset="0"/>
            </a:endParaRPr>
          </a:p>
        </p:txBody>
      </p:sp>
      <p:sp>
        <p:nvSpPr>
          <p:cNvPr id="2" name="Rectangle 1">
            <a:extLst>
              <a:ext uri="{FF2B5EF4-FFF2-40B4-BE49-F238E27FC236}">
                <a16:creationId xmlns:a16="http://schemas.microsoft.com/office/drawing/2014/main" id="{BD851737-5982-43E4-A08E-470A72475859}"/>
              </a:ext>
            </a:extLst>
          </p:cNvPr>
          <p:cNvSpPr/>
          <p:nvPr/>
        </p:nvSpPr>
        <p:spPr>
          <a:xfrm>
            <a:off x="6611816" y="633046"/>
            <a:ext cx="787790" cy="9988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EA816145-DF04-4492-91FC-A9AA72230631}"/>
              </a:ext>
            </a:extLst>
          </p:cNvPr>
          <p:cNvGrpSpPr/>
          <p:nvPr/>
        </p:nvGrpSpPr>
        <p:grpSpPr>
          <a:xfrm>
            <a:off x="3673831" y="434339"/>
            <a:ext cx="4844338" cy="5142248"/>
            <a:chOff x="3673831" y="434339"/>
            <a:chExt cx="4844338" cy="5142248"/>
          </a:xfrm>
        </p:grpSpPr>
        <p:pic>
          <p:nvPicPr>
            <p:cNvPr id="3" name="Picture 2">
              <a:extLst>
                <a:ext uri="{FF2B5EF4-FFF2-40B4-BE49-F238E27FC236}">
                  <a16:creationId xmlns:a16="http://schemas.microsoft.com/office/drawing/2014/main" id="{69E10208-B377-4476-9F6E-2877F4BCD4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831" y="434339"/>
              <a:ext cx="4844338" cy="5142248"/>
            </a:xfrm>
            <a:prstGeom prst="rect">
              <a:avLst/>
            </a:prstGeom>
          </p:spPr>
        </p:pic>
        <p:pic>
          <p:nvPicPr>
            <p:cNvPr id="7" name="Picture 6">
              <a:extLst>
                <a:ext uri="{FF2B5EF4-FFF2-40B4-BE49-F238E27FC236}">
                  <a16:creationId xmlns:a16="http://schemas.microsoft.com/office/drawing/2014/main" id="{214B6AA5-47DA-4A7A-B2C9-E97827BD9DCF}"/>
                </a:ext>
              </a:extLst>
            </p:cNvPr>
            <p:cNvPicPr>
              <a:picLocks noChangeAspect="1"/>
            </p:cNvPicPr>
            <p:nvPr/>
          </p:nvPicPr>
          <p:blipFill>
            <a:blip r:embed="rId3"/>
            <a:stretch>
              <a:fillRect/>
            </a:stretch>
          </p:blipFill>
          <p:spPr>
            <a:xfrm>
              <a:off x="7425473" y="2457450"/>
              <a:ext cx="932737" cy="1706156"/>
            </a:xfrm>
            <a:prstGeom prst="rect">
              <a:avLst/>
            </a:prstGeom>
          </p:spPr>
        </p:pic>
        <p:pic>
          <p:nvPicPr>
            <p:cNvPr id="8" name="Picture 7">
              <a:extLst>
                <a:ext uri="{FF2B5EF4-FFF2-40B4-BE49-F238E27FC236}">
                  <a16:creationId xmlns:a16="http://schemas.microsoft.com/office/drawing/2014/main" id="{D8DC47DD-D800-441A-8913-B14BCD7E7F08}"/>
                </a:ext>
              </a:extLst>
            </p:cNvPr>
            <p:cNvPicPr>
              <a:picLocks noChangeAspect="1"/>
            </p:cNvPicPr>
            <p:nvPr/>
          </p:nvPicPr>
          <p:blipFill>
            <a:blip r:embed="rId3"/>
            <a:stretch>
              <a:fillRect/>
            </a:stretch>
          </p:blipFill>
          <p:spPr>
            <a:xfrm>
              <a:off x="7559565" y="1649874"/>
              <a:ext cx="798645" cy="1012024"/>
            </a:xfrm>
            <a:prstGeom prst="rect">
              <a:avLst/>
            </a:prstGeom>
          </p:spPr>
        </p:pic>
      </p:grpSp>
      <p:pic>
        <p:nvPicPr>
          <p:cNvPr id="9" name="Picture 8">
            <a:extLst>
              <a:ext uri="{FF2B5EF4-FFF2-40B4-BE49-F238E27FC236}">
                <a16:creationId xmlns:a16="http://schemas.microsoft.com/office/drawing/2014/main" id="{31B0C29C-A607-411D-968F-E3EC667A32F2}"/>
              </a:ext>
            </a:extLst>
          </p:cNvPr>
          <p:cNvPicPr>
            <a:picLocks noChangeAspect="1"/>
          </p:cNvPicPr>
          <p:nvPr/>
        </p:nvPicPr>
        <p:blipFill>
          <a:blip r:embed="rId3"/>
          <a:stretch>
            <a:fillRect/>
          </a:stretch>
        </p:blipFill>
        <p:spPr>
          <a:xfrm>
            <a:off x="7269631" y="1090408"/>
            <a:ext cx="1807820" cy="559297"/>
          </a:xfrm>
          <a:prstGeom prst="rect">
            <a:avLst/>
          </a:prstGeom>
        </p:spPr>
      </p:pic>
    </p:spTree>
    <p:extLst>
      <p:ext uri="{BB962C8B-B14F-4D97-AF65-F5344CB8AC3E}">
        <p14:creationId xmlns:p14="http://schemas.microsoft.com/office/powerpoint/2010/main" val="163752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0A3142-D3F7-49F4-90A5-C04D7E567E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9987" y="217681"/>
            <a:ext cx="6993800" cy="4537197"/>
          </a:xfrm>
          <a:prstGeom prst="rect">
            <a:avLst/>
          </a:prstGeom>
        </p:spPr>
      </p:pic>
      <p:sp>
        <p:nvSpPr>
          <p:cNvPr id="4" name="TextBox 3">
            <a:extLst>
              <a:ext uri="{FF2B5EF4-FFF2-40B4-BE49-F238E27FC236}">
                <a16:creationId xmlns:a16="http://schemas.microsoft.com/office/drawing/2014/main" id="{0C5B5480-9621-497A-A68C-4DC3678455F5}"/>
              </a:ext>
            </a:extLst>
          </p:cNvPr>
          <p:cNvSpPr txBox="1"/>
          <p:nvPr/>
        </p:nvSpPr>
        <p:spPr>
          <a:xfrm>
            <a:off x="349348" y="5042522"/>
            <a:ext cx="11718388" cy="1569660"/>
          </a:xfrm>
          <a:prstGeom prst="rect">
            <a:avLst/>
          </a:prstGeom>
          <a:noFill/>
          <a:ln>
            <a:solidFill>
              <a:schemeClr val="tx1"/>
            </a:solidFill>
          </a:ln>
        </p:spPr>
        <p:txBody>
          <a:bodyPr wrap="square" rtlCol="0">
            <a:spAutoFit/>
          </a:bodyPr>
          <a:lstStyle/>
          <a:p>
            <a:r>
              <a:rPr lang="en-US" sz="3200" dirty="0" err="1">
                <a:latin typeface="NikoshBAN" panose="02000000000000000000" pitchFamily="2" charset="0"/>
                <a:cs typeface="NikoshBAN" panose="02000000000000000000" pitchFamily="2" charset="0"/>
              </a:rPr>
              <a:t>এক</a:t>
            </a:r>
            <a:r>
              <a:rPr lang="bn-IN" sz="3200" dirty="0">
                <a:latin typeface="NikoshBAN" panose="02000000000000000000" pitchFamily="2" charset="0"/>
                <a:cs typeface="NikoshBAN" panose="02000000000000000000" pitchFamily="2" charset="0"/>
              </a:rPr>
              <a:t>ই</a:t>
            </a:r>
            <a:r>
              <a:rPr lang="en-US" sz="3200" dirty="0">
                <a:latin typeface="NikoshBAN" panose="02000000000000000000" pitchFamily="2" charset="0"/>
                <a:cs typeface="NikoshBAN" panose="02000000000000000000" pitchFamily="2" charset="0"/>
              </a:rPr>
              <a:t>ভ</a:t>
            </a:r>
            <a:r>
              <a:rPr lang="bn-IN" sz="3200" dirty="0">
                <a:latin typeface="NikoshBAN" panose="02000000000000000000" pitchFamily="2" charset="0"/>
                <a:cs typeface="NikoshBAN" panose="02000000000000000000" pitchFamily="2" charset="0"/>
              </a:rPr>
              <a:t>া</a:t>
            </a:r>
            <a:r>
              <a:rPr lang="en-US" sz="3200" dirty="0" err="1">
                <a:latin typeface="NikoshBAN" panose="02000000000000000000" pitchFamily="2" charset="0"/>
                <a:cs typeface="NikoshBAN" panose="02000000000000000000" pitchFamily="2" charset="0"/>
              </a:rPr>
              <a:t>বে</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a:t>
            </a:r>
            <a:r>
              <a:rPr lang="bn-IN" sz="3200" dirty="0">
                <a:latin typeface="NikoshBAN" panose="02000000000000000000" pitchFamily="2" charset="0"/>
                <a:cs typeface="NikoshBAN" panose="02000000000000000000" pitchFamily="2" charset="0"/>
              </a:rPr>
              <a:t>ণ</a:t>
            </a:r>
            <a:r>
              <a:rPr lang="en-US" sz="3200" dirty="0">
                <a:latin typeface="NikoshBAN" panose="02000000000000000000" pitchFamily="2" charset="0"/>
                <a:cs typeface="NikoshBAN" panose="02000000000000000000" pitchFamily="2" charset="0"/>
              </a:rPr>
              <a:t>ী</a:t>
            </a:r>
            <a:r>
              <a:rPr lang="bn-IN" sz="3200" dirty="0">
                <a:latin typeface="NikoshBAN" panose="02000000000000000000" pitchFamily="2" charset="0"/>
                <a:cs typeface="NikoshBAN" panose="02000000000000000000" pitchFamily="2" charset="0"/>
              </a:rPr>
              <a:t>র</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হ</a:t>
            </a:r>
            <a:r>
              <a:rPr lang="en-US" sz="3200" dirty="0">
                <a:latin typeface="NikoshBAN" panose="02000000000000000000" pitchFamily="2" charset="0"/>
                <a:cs typeface="NikoshBAN" panose="02000000000000000000" pitchFamily="2" charset="0"/>
              </a:rPr>
              <a:t>া</a:t>
            </a:r>
            <a:r>
              <a:rPr lang="bn-IN" sz="3200" dirty="0">
                <a:latin typeface="NikoshBAN" panose="02000000000000000000" pitchFamily="2" charset="0"/>
                <a:cs typeface="NikoshBAN" panose="02000000000000000000" pitchFamily="2" charset="0"/>
              </a:rPr>
              <a:t>ত</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প</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ডানা বা পাখনা রয়েছে। কিছু প্রাণীর দেহে পশম বা লোম রয়েছে। আবার কিছু প্রাণীর দেহে রয়েছে আঁইশ বা পালক। অধিকাংশ প্রাণীর চোখ, কান, এবং মুখ রয়েছে। এগুলো তাদের বেঁচে থাকতে সাহায্য করে।</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0476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1583</TotalTime>
  <Words>468</Words>
  <Application>Microsoft Office PowerPoint</Application>
  <PresentationFormat>Widescreen</PresentationFormat>
  <Paragraphs>56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Pc1</dc:creator>
  <cp:lastModifiedBy>Pc1</cp:lastModifiedBy>
  <cp:revision>101</cp:revision>
  <dcterms:created xsi:type="dcterms:W3CDTF">2020-01-19T17:17:32Z</dcterms:created>
  <dcterms:modified xsi:type="dcterms:W3CDTF">2020-01-25T02:03:40Z</dcterms:modified>
</cp:coreProperties>
</file>