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74" r:id="rId6"/>
    <p:sldId id="275" r:id="rId7"/>
    <p:sldId id="276" r:id="rId8"/>
    <p:sldId id="262" r:id="rId9"/>
    <p:sldId id="273" r:id="rId10"/>
    <p:sldId id="263" r:id="rId11"/>
    <p:sldId id="265" r:id="rId12"/>
    <p:sldId id="264" r:id="rId13"/>
    <p:sldId id="266" r:id="rId14"/>
    <p:sldId id="267" r:id="rId15"/>
    <p:sldId id="268" r:id="rId16"/>
    <p:sldId id="258" r:id="rId17"/>
    <p:sldId id="272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74DF-8446-4A2A-B0D6-FCA63BFE681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41E6-C567-4A41-A778-4795537E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41E6-C567-4A41-A778-4795537E32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2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7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6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7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6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9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F944-4ECD-4368-AA2E-B317C437BAB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3EC2-51ED-4A78-B8F0-5B014F541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6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96982"/>
            <a:ext cx="11623964" cy="666403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8389439">
            <a:off x="-346636" y="1504028"/>
            <a:ext cx="4253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শুভেচ্ছা।</a:t>
            </a:r>
            <a:endParaRPr lang="en-US" sz="6000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4153" y="192809"/>
            <a:ext cx="7270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</a:t>
            </a:r>
            <a:r>
              <a:rPr lang="bn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ষ্ট্য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844800"/>
            <a:ext cx="812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১৮০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46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900" y="330200"/>
            <a:ext cx="1009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ত্রিভুজের প্রকার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8100" y="2032000"/>
            <a:ext cx="671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বাহুভেদে ত্রিভুজ তিন প্রকারঃ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0700" y="3327400"/>
            <a:ext cx="374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১.সমবাহু ত্রিভুজ।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0700" y="4648200"/>
            <a:ext cx="384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২.সমদ্বিবাহু ত্রিভুজ।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1500" y="5994400"/>
            <a:ext cx="383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৩. বিষমবাহু ত্রিভুজ।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78346"/>
              </p:ext>
            </p:extLst>
          </p:nvPr>
        </p:nvGraphicFramePr>
        <p:xfrm>
          <a:off x="1190172" y="355600"/>
          <a:ext cx="10698481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3636">
                  <a:extLst>
                    <a:ext uri="{9D8B030D-6E8A-4147-A177-3AD203B41FA5}">
                      <a16:colId xmlns:a16="http://schemas.microsoft.com/office/drawing/2014/main" val="1521897374"/>
                    </a:ext>
                  </a:extLst>
                </a:gridCol>
                <a:gridCol w="5026630">
                  <a:extLst>
                    <a:ext uri="{9D8B030D-6E8A-4147-A177-3AD203B41FA5}">
                      <a16:colId xmlns:a16="http://schemas.microsoft.com/office/drawing/2014/main" val="3914572522"/>
                    </a:ext>
                  </a:extLst>
                </a:gridCol>
                <a:gridCol w="2738215">
                  <a:extLst>
                    <a:ext uri="{9D8B030D-6E8A-4147-A177-3AD203B41FA5}">
                      <a16:colId xmlns:a16="http://schemas.microsoft.com/office/drawing/2014/main" val="1267436777"/>
                    </a:ext>
                  </a:extLst>
                </a:gridCol>
              </a:tblGrid>
              <a:tr h="2030646">
                <a:tc>
                  <a:txBody>
                    <a:bodyPr/>
                    <a:lstStyle/>
                    <a:p>
                      <a:endParaRPr lang="en-US" sz="44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80182"/>
                  </a:ext>
                </a:extLst>
              </a:tr>
              <a:tr h="2129509">
                <a:tc>
                  <a:txBody>
                    <a:bodyPr/>
                    <a:lstStyle/>
                    <a:p>
                      <a:endParaRPr lang="en-US" sz="4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530984"/>
                  </a:ext>
                </a:extLst>
              </a:tr>
              <a:tr h="2240645">
                <a:tc>
                  <a:txBody>
                    <a:bodyPr/>
                    <a:lstStyle/>
                    <a:p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80567"/>
                  </a:ext>
                </a:extLst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 rot="10800000">
            <a:off x="4308763" y="554181"/>
            <a:ext cx="2092037" cy="1537854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6585362" y="526473"/>
            <a:ext cx="2253838" cy="1440872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4225633" y="2501899"/>
            <a:ext cx="1895765" cy="1930400"/>
          </a:xfrm>
          <a:prstGeom prst="triangle">
            <a:avLst>
              <a:gd name="adj" fmla="val 4921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068290" y="3302000"/>
            <a:ext cx="2964873" cy="87052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4599709" y="4696692"/>
            <a:ext cx="1880261" cy="1787896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0800000">
            <a:off x="6885708" y="4779818"/>
            <a:ext cx="1503549" cy="182814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60763" y="409698"/>
            <a:ext cx="2770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00542" y="402442"/>
            <a:ext cx="2009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7674" y="2565069"/>
            <a:ext cx="27662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/>
              <a:t>দুইটি সমান 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29009" y="2479963"/>
            <a:ext cx="2430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0972" y="4750236"/>
            <a:ext cx="27352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400" dirty="0"/>
              <a:t>তিনটিই অসমান বাহু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9527" y="4544291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7321" y="149860"/>
            <a:ext cx="8474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সমবাহু ত্রিভুজের বৈশিষ্ট্য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30943" y="1821543"/>
            <a:ext cx="2140857" cy="205773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6829135" y="1916874"/>
            <a:ext cx="2581564" cy="190582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991" y="4550064"/>
            <a:ext cx="10681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 সমবাহু ত্রিভুজের তিনটি বাহু সমান।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 সমবাহু ত্রিভুজের তিনটি কোণই সমান।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৩.সমবাহু ত্রিভুজের প্রত্যেকটি কোণের পরিমাণ ৬০ ডিগ্রি।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513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0" y="528320"/>
            <a:ext cx="668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সমদ্বিবাহু ত্রিভুজের বৈশিষ্ট্য</a:t>
            </a:r>
            <a:endParaRPr lang="en-US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819" y="5266952"/>
            <a:ext cx="87521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১.সমদ্বিবাহু ত্রিভুজের দুটি বাহু সমান।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২. সমদ্বিবাহু ত্রিভুজের দুটি কোণ সমান।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574042" y="2160137"/>
            <a:ext cx="1753358" cy="2456597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6156087" y="2082799"/>
            <a:ext cx="1933812" cy="240503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041" y="182918"/>
            <a:ext cx="6905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ত্রিভুজের বৈশিষ্ট্য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650" y="5459104"/>
            <a:ext cx="9288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১.বিষমবাহু ত্রিভুজের তিনটি বাহুই অসমান।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২. বিষমবাহু ত্রিভুজের তিনটি কোণই অসমান।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1524000" y="1905000"/>
            <a:ext cx="1866900" cy="2870200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5905500" y="2222500"/>
            <a:ext cx="2006600" cy="280670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75" y="1942414"/>
            <a:ext cx="3705742" cy="49155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854" y="484909"/>
            <a:ext cx="10612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১৫৫ ও ১৫৬ নং পৃষ্ঠা বের করো।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359" y="1967514"/>
            <a:ext cx="3730936" cy="47657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640" y="1947942"/>
            <a:ext cx="3646887" cy="474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682" y="2370339"/>
            <a:ext cx="6680200" cy="43352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300" y="221674"/>
            <a:ext cx="108215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এতক্ষণ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শিখেছি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5445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0" y="127000"/>
            <a:ext cx="316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দলীয় 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262" y="1348800"/>
            <a:ext cx="96393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দলঃসমবাহুঃ সমবাহু ত্রিভুজ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২ টি বৈশিষ্ট্য লিখ।</a:t>
            </a:r>
          </a:p>
          <a:p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দলঃ সমদ্বিবাহুঃ সমদ্বিবাহু ত্রিভুজ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২ 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লিখ।</a:t>
            </a:r>
          </a:p>
          <a:p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দলঃবিষমবাহুঃ বিষমবাহু ত্রিভুজ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 টি বৈশিষ্ট্য লিখ।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4648" y="2025908"/>
            <a:ext cx="894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টি বৈশিষ্ট্য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২ টি বৈশিষ্ট্য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Tx/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 টি বৈশিষ্ট্য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Tx/>
              <a:buAutoNum type="arabicPeriod"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 টি বৈশিষ্ট্য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367BB36-856B-47C4-94AE-62751D7B1192}"/>
              </a:ext>
            </a:extLst>
          </p:cNvPr>
          <p:cNvGrpSpPr/>
          <p:nvPr/>
        </p:nvGrpSpPr>
        <p:grpSpPr>
          <a:xfrm>
            <a:off x="3038622" y="-168813"/>
            <a:ext cx="5092504" cy="2166425"/>
            <a:chOff x="3038622" y="-168813"/>
            <a:chExt cx="5092504" cy="2166425"/>
          </a:xfrm>
        </p:grpSpPr>
        <p:sp>
          <p:nvSpPr>
            <p:cNvPr id="5" name="Scroll: Horizontal 4">
              <a:extLst>
                <a:ext uri="{FF2B5EF4-FFF2-40B4-BE49-F238E27FC236}">
                  <a16:creationId xmlns:a16="http://schemas.microsoft.com/office/drawing/2014/main" id="{B4EC4123-29A4-4203-95A7-CE5BB2ADD726}"/>
                </a:ext>
              </a:extLst>
            </p:cNvPr>
            <p:cNvSpPr/>
            <p:nvPr/>
          </p:nvSpPr>
          <p:spPr>
            <a:xfrm>
              <a:off x="3038622" y="-168813"/>
              <a:ext cx="5092504" cy="2166425"/>
            </a:xfrm>
            <a:prstGeom prst="horizontalScroll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163254" y="0"/>
              <a:ext cx="3378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6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33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100" y="187036"/>
            <a:ext cx="36887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150" y="1728355"/>
            <a:ext cx="41067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মাহফুজা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উলিপুর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দিনাজপুর,সদর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7466" y="1579418"/>
            <a:ext cx="5223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১৪.১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১৫৫-১৫৬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৪০ মিনিট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তারিখঃ২১/০১/২০২০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105400" y="3048000"/>
            <a:ext cx="438150" cy="2667000"/>
            <a:chOff x="5105400" y="3048000"/>
            <a:chExt cx="438150" cy="2667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314950" y="3048000"/>
              <a:ext cx="19050" cy="26670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05400" y="3375315"/>
              <a:ext cx="19050" cy="21336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24500" y="3409950"/>
              <a:ext cx="19050" cy="207645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691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1659" y="-267286"/>
            <a:ext cx="2807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4A0802-DABD-408B-9A35-5E4D3A97F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3" y="819778"/>
            <a:ext cx="11141926" cy="593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6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1509" y="296718"/>
            <a:ext cx="3756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i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244436"/>
            <a:ext cx="82434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২৯.১.১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শনাক্ত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124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4" y="1554018"/>
            <a:ext cx="6028649" cy="48213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94019" y="272473"/>
            <a:ext cx="370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</a:t>
            </a:r>
            <a:endParaRPr lang="en-US" sz="6000" u="sng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03"/>
          <a:stretch/>
        </p:blipFill>
        <p:spPr>
          <a:xfrm>
            <a:off x="7160492" y="1080653"/>
            <a:ext cx="4686300" cy="456179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7871691" y="1873827"/>
            <a:ext cx="1587500" cy="3835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484591" y="1835727"/>
            <a:ext cx="1498600" cy="3886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884391" y="5683827"/>
            <a:ext cx="3111500" cy="25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5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765" y="166254"/>
            <a:ext cx="95042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9600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i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i="1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9600" i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5445" y="5069610"/>
            <a:ext cx="2770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82600" y="2159000"/>
            <a:ext cx="2603500" cy="20447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5524500" y="2082800"/>
            <a:ext cx="1663700" cy="21717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9715500" y="1752600"/>
            <a:ext cx="1803400" cy="257810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0" y="101600"/>
            <a:ext cx="543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96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96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446" y="3400137"/>
            <a:ext cx="1104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চিপস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দেখিয়ে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204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14300"/>
            <a:ext cx="5930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 পর্যায়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639" y="2286000"/>
            <a:ext cx="5202104" cy="4128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2098965"/>
            <a:ext cx="4440381" cy="44403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858982" y="2687782"/>
            <a:ext cx="1731818" cy="30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2715491"/>
            <a:ext cx="1634836" cy="30341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58982" y="5777345"/>
            <a:ext cx="3408218" cy="138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05600" y="3214255"/>
            <a:ext cx="845127" cy="289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33309" y="3200400"/>
            <a:ext cx="3352800" cy="429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23018" y="3602182"/>
            <a:ext cx="2590800" cy="25769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00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9890991" y="190500"/>
            <a:ext cx="2133600" cy="2552700"/>
          </a:xfrm>
          <a:prstGeom prst="rt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8856518" y="3928919"/>
            <a:ext cx="3238500" cy="2374900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3837709" y="285172"/>
            <a:ext cx="2301834" cy="3053114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690" y="346364"/>
            <a:ext cx="3920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চিত্রকে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19595" y="4573319"/>
            <a:ext cx="4674920" cy="1740394"/>
          </a:xfrm>
          <a:prstGeom prst="triangle">
            <a:avLst>
              <a:gd name="adj" fmla="val 4874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444344" y="638629"/>
            <a:ext cx="3077027" cy="2322286"/>
          </a:xfrm>
          <a:prstGeom prst="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5410200" y="3905250"/>
            <a:ext cx="3106057" cy="1876879"/>
          </a:xfrm>
          <a:prstGeom prst="rtTriangl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0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2" grpId="0"/>
      <p:bldP spid="4" grpId="0" animBg="1"/>
      <p:bldP spid="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8726" y="232012"/>
            <a:ext cx="5001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 কাজ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7819" y="4807527"/>
            <a:ext cx="3602182" cy="96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7818" y="2119746"/>
            <a:ext cx="1773381" cy="2784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67346" y="2133599"/>
            <a:ext cx="1856510" cy="2673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4909" y="5347855"/>
            <a:ext cx="3034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070764" y="4821382"/>
            <a:ext cx="2147454" cy="41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84618" y="2022764"/>
            <a:ext cx="1039091" cy="2812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23709" y="2036618"/>
            <a:ext cx="1066800" cy="2867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326583" y="4673600"/>
            <a:ext cx="3395517" cy="1754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312727" y="3338945"/>
            <a:ext cx="817418" cy="1537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30145" y="3338945"/>
            <a:ext cx="2563091" cy="1343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52109" y="5486400"/>
            <a:ext cx="2937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06691" y="5486400"/>
            <a:ext cx="3394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317</Words>
  <Application>Microsoft Office PowerPoint</Application>
  <PresentationFormat>Widescreen</PresentationFormat>
  <Paragraphs>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102</cp:revision>
  <dcterms:created xsi:type="dcterms:W3CDTF">2020-01-20T11:16:18Z</dcterms:created>
  <dcterms:modified xsi:type="dcterms:W3CDTF">2020-01-24T06:56:43Z</dcterms:modified>
</cp:coreProperties>
</file>