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20"/>
  </p:notesMasterIdLst>
  <p:sldIdLst>
    <p:sldId id="343" r:id="rId2"/>
    <p:sldId id="325" r:id="rId3"/>
    <p:sldId id="326" r:id="rId4"/>
    <p:sldId id="329" r:id="rId5"/>
    <p:sldId id="327" r:id="rId6"/>
    <p:sldId id="328" r:id="rId7"/>
    <p:sldId id="331" r:id="rId8"/>
    <p:sldId id="341" r:id="rId9"/>
    <p:sldId id="332" r:id="rId10"/>
    <p:sldId id="333" r:id="rId11"/>
    <p:sldId id="297" r:id="rId12"/>
    <p:sldId id="298" r:id="rId13"/>
    <p:sldId id="319" r:id="rId14"/>
    <p:sldId id="324" r:id="rId15"/>
    <p:sldId id="344" r:id="rId16"/>
    <p:sldId id="345" r:id="rId17"/>
    <p:sldId id="32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shan computer" initials="ec" lastIdx="1" clrIdx="0">
    <p:extLst>
      <p:ext uri="{19B8F6BF-5375-455C-9EA6-DF929625EA0E}">
        <p15:presenceInfo xmlns:p15="http://schemas.microsoft.com/office/powerpoint/2012/main" userId="eashan 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83826" autoAdjust="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/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1AD9-8935-437B-BE38-7F945F46536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E25-83EE-465C-852D-212AFF80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ABE070-E7DD-45E2-A491-A0E425877410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6A26BC4-AD6E-4E14-8BD5-62853B4152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AF590DB-F999-49EB-8F42-643977D859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8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CE745E6C-2FEF-4C94-A9BF-A0525638A5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4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9E54C30A-73AE-4E91-ABBE-C099BB5C7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0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E0A4618-57B1-4126-B257-169711039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4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E4DA5B19-6685-4240-BBF6-859A911B0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7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B217-D884-410F-8455-C06F5C59E529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77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7B7F-3400-42D7-909C-6B4E6C22BC70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4E68-48C4-471F-ADCD-5F80DD68F5BC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EFDA-BFF6-45E0-96DF-95F709039FC1}" type="datetime1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8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840A-78E6-4776-BACA-23F38B55E6A8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9413A-EDD2-4593-ABF3-EE586093EC4D}" type="datetime1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F2FD-A4D0-459B-9772-A7F88D9E3C39}" type="datetime1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0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EF78-89DD-426D-908B-C9978D6B3158}" type="datetime1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2180-7FAA-490D-A20C-F4D07F10FFD5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9F22-8C94-4253-BD24-E92C4A22ECD5}" type="datetime1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7A289935-AAA5-4C99-8157-4734DEAC7A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5463CD-2ADF-4A91-9E0D-D5AD6837C914}"/>
              </a:ext>
            </a:extLst>
          </p:cNvPr>
          <p:cNvSpPr/>
          <p:nvPr/>
        </p:nvSpPr>
        <p:spPr>
          <a:xfrm rot="19755172">
            <a:off x="4046275" y="1753558"/>
            <a:ext cx="560355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15C17-044E-4217-950C-67A824556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893" y="4917144"/>
            <a:ext cx="1575435" cy="129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CE065-AF41-4EA4-B65C-9B408F40F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91" y="636933"/>
            <a:ext cx="1575435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4C2604-4140-46A8-9D38-1762AF01C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4" y="602129"/>
            <a:ext cx="1575435" cy="1295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C04178-7258-4935-AD46-3B7D2A4FD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8" y="4832127"/>
            <a:ext cx="1575435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6E8BD-FC2E-4D36-B767-EFE2FFA4FC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2" y="834887"/>
            <a:ext cx="993171" cy="410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F1A1C-8272-4BB4-A0DD-078BC780D1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621" y="834887"/>
            <a:ext cx="917501" cy="410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9130E9-1FA7-4896-81EF-4612B95D23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7" y="5023161"/>
            <a:ext cx="829767" cy="6752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605F71-CAD9-4512-9B41-35F1BCD14F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727" y="5165543"/>
            <a:ext cx="695287" cy="412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668495"/>
      </p:ext>
    </p:extLst>
  </p:cSld>
  <p:clrMapOvr>
    <a:masterClrMapping/>
  </p:clrMapOvr>
  <p:transition spd="slow" advTm="116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7" y="142617"/>
            <a:ext cx="3028950" cy="1514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7339"/>
          <a:stretch/>
        </p:blipFill>
        <p:spPr>
          <a:xfrm>
            <a:off x="3593870" y="0"/>
            <a:ext cx="246610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557" y="184438"/>
            <a:ext cx="2161742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2274223"/>
            <a:ext cx="2216727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r="12542"/>
          <a:stretch/>
        </p:blipFill>
        <p:spPr>
          <a:xfrm>
            <a:off x="9950336" y="4186150"/>
            <a:ext cx="2022763" cy="1693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29" y="5245245"/>
            <a:ext cx="2270414" cy="1612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01" y="5228704"/>
            <a:ext cx="2305050" cy="1745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2987" r="-1164" b="10779"/>
          <a:stretch/>
        </p:blipFill>
        <p:spPr>
          <a:xfrm>
            <a:off x="6379673" y="0"/>
            <a:ext cx="2664574" cy="1895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43" y="4908926"/>
            <a:ext cx="2643447" cy="1949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0" y="3690332"/>
            <a:ext cx="2581275" cy="1771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9195" r="11425"/>
          <a:stretch/>
        </p:blipFill>
        <p:spPr>
          <a:xfrm>
            <a:off x="412866" y="1884217"/>
            <a:ext cx="2227812" cy="1600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91890" y="2205990"/>
            <a:ext cx="417195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4780" y="2091690"/>
            <a:ext cx="515493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60470" y="2423160"/>
            <a:ext cx="3794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1920" y="2720340"/>
            <a:ext cx="524637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0340" y="1828800"/>
            <a:ext cx="581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8248" y="2305107"/>
            <a:ext cx="745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পিঠা,চুষি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পিঠা,বিবিখানা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পিঠা,ভাপা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পিঠা,দুধচিতই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পিঠা,পাটিসাপটা,পুলি,নারকেল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3870" y="3829105"/>
            <a:ext cx="6995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পিঠা।শীতকালে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90845" y="761999"/>
            <a:ext cx="172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3346" y="665019"/>
            <a:ext cx="131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চুষি পিঠা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4144" y="706581"/>
            <a:ext cx="148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বিবিখানা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52363" y="969818"/>
            <a:ext cx="171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90909" y="3006436"/>
            <a:ext cx="13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 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8509" y="4544291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54291" y="6165273"/>
            <a:ext cx="145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ভাপা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9127" y="6040582"/>
            <a:ext cx="151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চিতই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7273" y="598516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36073" y="4599709"/>
            <a:ext cx="123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4182" y="2452255"/>
            <a:ext cx="209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নারকেল পিঠা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8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2058">
        <p14:switch dir="r"/>
      </p:transition>
    </mc:Choice>
    <mc:Fallback xmlns="">
      <p:transition spd="slow" advTm="32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5904" y="711232"/>
            <a:ext cx="5580114" cy="1323439"/>
          </a:xfrm>
          <a:prstGeom prst="rect">
            <a:avLst/>
          </a:prstGeom>
          <a:solidFill>
            <a:schemeClr val="tx1"/>
          </a:solidFill>
          <a:ln w="381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৩৬ পৃষ্ঠা খোলো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46DE1-253B-4A6B-A41E-865203B28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2146852"/>
            <a:ext cx="3816626" cy="3827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0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700">
        <p14:switch dir="r"/>
      </p:transition>
    </mc:Choice>
    <mc:Fallback xmlns="">
      <p:transition spd="slow" advTm="3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3104701" y="850954"/>
            <a:ext cx="5982597" cy="1461119"/>
          </a:xfrm>
          <a:prstGeom prst="doubleWave">
            <a:avLst>
              <a:gd name="adj1" fmla="val 6250"/>
              <a:gd name="adj2" fmla="val -281"/>
            </a:avLst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paTHNikoshBAN"/>
                <a:cs typeface="NikoshBAN" panose="02000000000000000000" pitchFamily="2" charset="0"/>
              </a:rPr>
              <a:t>পাঠ থেকে নতুন শব্দ খুঁজে বের করো ও অর্থ বলো</a:t>
            </a:r>
            <a:endParaRPr lang="en-US" sz="3600" b="1" dirty="0">
              <a:latin typeface="paTHNikoshBAN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 rot="10800000" flipV="1">
            <a:off x="710614" y="2548890"/>
            <a:ext cx="3381554" cy="130302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 rot="10800000" flipV="1">
            <a:off x="710615" y="4309110"/>
            <a:ext cx="3550023" cy="129159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10691" y="3175054"/>
            <a:ext cx="2148840" cy="11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95423" y="2770985"/>
            <a:ext cx="368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701540" y="4907280"/>
            <a:ext cx="2148840" cy="11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86650" y="451485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লো,উত্তম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9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425">
        <p14:switch dir="r"/>
      </p:transition>
    </mc:Choice>
    <mc:Fallback xmlns="">
      <p:transition spd="slow" advTm="9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5168017" y="898866"/>
            <a:ext cx="6347790" cy="1566727"/>
          </a:xfrm>
          <a:prstGeom prst="wave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ও শব্দ তৈরী করো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8180" y="2510560"/>
            <a:ext cx="2716695" cy="88789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2819" y="3932778"/>
            <a:ext cx="2716695" cy="85476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678018" y="2510560"/>
            <a:ext cx="874643" cy="834885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678018" y="3926981"/>
            <a:ext cx="861391" cy="841513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141720" y="2510560"/>
            <a:ext cx="921026" cy="854764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171869" y="3948351"/>
            <a:ext cx="954156" cy="834886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7493773" y="2537063"/>
            <a:ext cx="848139" cy="78187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507142" y="3944013"/>
            <a:ext cx="834887" cy="901147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46403" y="2820082"/>
            <a:ext cx="2994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কাষ্ঠ,পৃষ্ঠা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01489" y="3966270"/>
            <a:ext cx="240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অন্দর,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788894" y="898866"/>
            <a:ext cx="2895210" cy="121188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7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616">
        <p14:switch dir="r"/>
      </p:transition>
    </mc:Choice>
    <mc:Fallback xmlns="">
      <p:transition spd="slow" advTm="13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/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161183" y="982005"/>
            <a:ext cx="3578087" cy="10336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31" y="2384755"/>
            <a:ext cx="2581275" cy="2617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93" y="2453456"/>
            <a:ext cx="3044190" cy="2388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48921" y="2414585"/>
            <a:ext cx="4411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পিঠার নাম লেখ ও পিঠা সম্পর্কে দুটি করে বাক্য লেখ।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5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293">
        <p14:switch dir="r"/>
      </p:transition>
    </mc:Choice>
    <mc:Fallback xmlns="">
      <p:transition spd="slow" advTm="112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F3220D09-2FBB-444C-ADC1-DB33C0A7857A}"/>
              </a:ext>
            </a:extLst>
          </p:cNvPr>
          <p:cNvSpPr/>
          <p:nvPr/>
        </p:nvSpPr>
        <p:spPr>
          <a:xfrm>
            <a:off x="2922105" y="1041484"/>
            <a:ext cx="6347790" cy="1566727"/>
          </a:xfrm>
          <a:prstGeom prst="wave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14F53-7E71-4CA3-8BB8-BECE4AC91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5FB246-46DD-4E92-BC41-A827A7C85A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2608210"/>
            <a:ext cx="3019603" cy="33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32">
        <p14:switch dir="r"/>
      </p:transition>
    </mc:Choice>
    <mc:Fallback xmlns="">
      <p:transition spd="slow" advTm="1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382F8191-D175-4CE4-B979-65843EBEB60F}"/>
              </a:ext>
            </a:extLst>
          </p:cNvPr>
          <p:cNvSpPr/>
          <p:nvPr/>
        </p:nvSpPr>
        <p:spPr>
          <a:xfrm>
            <a:off x="2766849" y="920322"/>
            <a:ext cx="6347790" cy="1566727"/>
          </a:xfrm>
          <a:prstGeom prst="wave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9ABBD-CB45-43D7-90C4-056C44A90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80C7B7-CEC0-4DE0-8A61-FA6C78252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2670628"/>
            <a:ext cx="3498574" cy="33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324">
        <p14:switch dir="r"/>
      </p:transition>
    </mc:Choice>
    <mc:Fallback xmlns="">
      <p:transition spd="slow" advTm="13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4" name="Horizontal Scroll 3"/>
          <p:cNvSpPr/>
          <p:nvPr/>
        </p:nvSpPr>
        <p:spPr>
          <a:xfrm>
            <a:off x="3337560" y="1075497"/>
            <a:ext cx="5516880" cy="1030329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4870" y="2190105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4870" y="3429000"/>
            <a:ext cx="6508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পিঠাপুলি খাওয়ার ধুম পড়ে কখন?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চাল গু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ড়ো করা হয় কখন?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তোমার জানা চারটি পিঠার নাম লেখো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2C29C-FB7F-47E9-93F3-F82E9D211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6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739">
        <p14:switch dir="r"/>
      </p:transition>
    </mc:Choice>
    <mc:Fallback xmlns="">
      <p:transition spd="slow" advTm="37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9546730">
            <a:off x="4510212" y="2264252"/>
            <a:ext cx="608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 descr="007.gif">
            <a:extLst>
              <a:ext uri="{FF2B5EF4-FFF2-40B4-BE49-F238E27FC236}">
                <a16:creationId xmlns:a16="http://schemas.microsoft.com/office/drawing/2014/main" id="{02320507-1E3F-43BD-B5F2-6DB892959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6" y="667167"/>
            <a:ext cx="4363858" cy="3902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B65B6E-9D9B-4532-9931-ADD88D7B8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271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346">
        <p15:prstTrans prst="pageCurlDouble"/>
      </p:transition>
    </mc:Choice>
    <mc:Fallback xmlns="">
      <p:transition spd="slow" advTm="43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0564" y="2855742"/>
            <a:ext cx="8058150" cy="2800767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মোঃশাহাদত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ঝাড়ুয়ারডাঙ্গা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পার্বতীপুর,দিনাজপুর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60563" y="1003036"/>
            <a:ext cx="5730240" cy="1677477"/>
          </a:xfrm>
          <a:prstGeom prst="horizontalScroll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988717"/>
      </p:ext>
    </p:extLst>
  </p:cSld>
  <p:clrMapOvr>
    <a:masterClrMapping/>
  </p:clrMapOvr>
  <p:transition spd="slow" advTm="75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41270" y="707500"/>
            <a:ext cx="6065520" cy="1662238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27040" y="2540175"/>
            <a:ext cx="7805530" cy="3426203"/>
          </a:xfrm>
          <a:prstGeom prst="round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6790" y="822960"/>
            <a:ext cx="201168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C3268-5D55-4B1B-A86F-B276C208C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815772"/>
      </p:ext>
    </p:extLst>
  </p:cSld>
  <p:clrMapOvr>
    <a:masterClrMapping/>
  </p:clrMapOvr>
  <p:transition spd="slow" advTm="55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400793" y="638234"/>
            <a:ext cx="5181600" cy="1747157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818" y="2385391"/>
            <a:ext cx="10136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বাক্যে ও শব্দে ব্যবহৃত বাংলা যুক্তবর্ণের ধ্বনি শুনে মনে রাখতে পারবে।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পাঠের বিষয়ে প্রশ্ন করতে ও প্রশ্নের উত্তর দিতে পারবে।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২.৫.৩ বর্ণনামূলক বিষয় পড়তে পারবে।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পাঠে ব্যবহৃত শব্দ দিয়ে বাক্য লিখতে পারবে।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38136-D485-4CA4-AB68-DD9AAE28F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5" y="3932029"/>
            <a:ext cx="1962150" cy="233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764833"/>
      </p:ext>
    </p:extLst>
  </p:cSld>
  <p:clrMapOvr>
    <a:masterClrMapping/>
  </p:clrMapOvr>
  <p:transition spd="slow" advTm="53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662608" y="923332"/>
            <a:ext cx="6016487" cy="755373"/>
          </a:xfrm>
          <a:prstGeom prst="doubleWave">
            <a:avLst>
              <a:gd name="adj1" fmla="val 6250"/>
              <a:gd name="adj2" fmla="val 1542"/>
            </a:avLst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2" y="2403971"/>
            <a:ext cx="3617845" cy="3153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" y="2393024"/>
            <a:ext cx="3333311" cy="3087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196081" y="2197601"/>
            <a:ext cx="3173506" cy="354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ছবিতে তোমরা কী দেখতে পাচ্ছো ?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উত্তরঃপিঠা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পিঠা খেতে কেমন লাগে?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উত্তরঃঅনেক মজা।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তোমাদের বাড়ীতে কে পিঠা তৈরী করেন?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ঊত্তরঃ দাদী</a:t>
            </a: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396376"/>
      </p:ext>
    </p:extLst>
  </p:cSld>
  <p:clrMapOvr>
    <a:masterClrMapping/>
  </p:clrMapOvr>
  <p:transition spd="slow" advTm="102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673626" y="937588"/>
            <a:ext cx="4273825" cy="2001079"/>
          </a:xfrm>
          <a:prstGeom prst="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5949B-5EAF-4B01-B945-97D49C4C6276}"/>
              </a:ext>
            </a:extLst>
          </p:cNvPr>
          <p:cNvSpPr/>
          <p:nvPr/>
        </p:nvSpPr>
        <p:spPr>
          <a:xfrm>
            <a:off x="2007901" y="3919333"/>
            <a:ext cx="5055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</a:t>
            </a:r>
            <a:endParaRPr lang="en-US" sz="4800" b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45AAE-C4AD-4A1D-B4F8-F9BF967C3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39" y="3206451"/>
            <a:ext cx="3333311" cy="308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1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32">
        <p14:switch dir="r"/>
      </p:transition>
    </mc:Choice>
    <mc:Fallback xmlns="">
      <p:transition spd="slow" advTm="5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2" y="806822"/>
            <a:ext cx="4558552" cy="263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820271"/>
            <a:ext cx="4585448" cy="2581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6822" y="3496234"/>
            <a:ext cx="1059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শীতকালে পিঠাপুলি খাওয়ার ধুম পড়ে যায়।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2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910">
        <p14:switch dir="r"/>
      </p:transition>
    </mc:Choice>
    <mc:Fallback xmlns="">
      <p:transition spd="slow" advTm="59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4" y="941695"/>
            <a:ext cx="5008729" cy="287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928048"/>
            <a:ext cx="4817660" cy="286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39687" y="3988905"/>
            <a:ext cx="1004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ঢেঁকিতে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749">
        <p14:switch dir="r"/>
      </p:transition>
    </mc:Choice>
    <mc:Fallback xmlns="">
      <p:transition spd="slow" advTm="6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99" y="783700"/>
            <a:ext cx="4943061" cy="3313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37196" y="4190520"/>
            <a:ext cx="687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 ভানার পর সেই চাল গুঁড়ো করা হয়।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196" y="4740614"/>
            <a:ext cx="6086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দিয়ে তৈরী হয় নানা ধরনের পিঠা।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2198" y="5385388"/>
            <a:ext cx="6796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02" y="820536"/>
            <a:ext cx="4343400" cy="3234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1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774">
        <p14:switch dir="r"/>
      </p:transition>
    </mc:Choice>
    <mc:Fallback xmlns="">
      <p:transition spd="slow" advTm="77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3|1.3|1.2|1.1|1.1|1.2|1.2|1.1|1.1|1|1|1|0.9|1|1|1|1|0.9|1|1|2.2|1.3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1|1.1|1.1|1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1|1|0.9|1|1|1|1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6.1|1.2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6|1.3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</TotalTime>
  <Words>332</Words>
  <Application>Microsoft Office PowerPoint</Application>
  <PresentationFormat>Widescreen</PresentationFormat>
  <Paragraphs>75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paTHNikoshBAN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eashan computer</cp:lastModifiedBy>
  <cp:revision>601</cp:revision>
  <dcterms:created xsi:type="dcterms:W3CDTF">2017-09-10T16:14:28Z</dcterms:created>
  <dcterms:modified xsi:type="dcterms:W3CDTF">2020-01-23T04:11:25Z</dcterms:modified>
</cp:coreProperties>
</file>