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8" r:id="rId5"/>
    <p:sldId id="260" r:id="rId6"/>
    <p:sldId id="269" r:id="rId7"/>
    <p:sldId id="272" r:id="rId8"/>
    <p:sldId id="270" r:id="rId9"/>
    <p:sldId id="271" r:id="rId10"/>
    <p:sldId id="273" r:id="rId11"/>
    <p:sldId id="274" r:id="rId12"/>
    <p:sldId id="278" r:id="rId13"/>
    <p:sldId id="281" r:id="rId14"/>
    <p:sldId id="276" r:id="rId15"/>
    <p:sldId id="277" r:id="rId16"/>
    <p:sldId id="280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206CF-68F8-4B89-BD17-9F3671852087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3DF7A-39FA-4D33-9FF5-06929FE7AEE2}">
      <dgm:prSet phldrT="[Text]" custT="1"/>
      <dgm:spPr/>
      <dgm:t>
        <a:bodyPr/>
        <a:lstStyle/>
        <a:p>
          <a:r>
            <a:rPr lang="bn-BD" sz="1100" b="1" dirty="0" smtClean="0">
              <a:solidFill>
                <a:srgbClr val="FF0000"/>
              </a:solidFill>
            </a:rPr>
            <a:t>বাংলাদেশ</a:t>
          </a:r>
        </a:p>
        <a:p>
          <a:r>
            <a:rPr lang="bn-BD" sz="1100" b="1" dirty="0" smtClean="0">
              <a:solidFill>
                <a:srgbClr val="FF0000"/>
              </a:solidFill>
            </a:rPr>
            <a:t>ব্যাংকের</a:t>
          </a:r>
        </a:p>
        <a:p>
          <a:r>
            <a:rPr lang="bn-BD" sz="1100" b="1" dirty="0" smtClean="0">
              <a:solidFill>
                <a:srgbClr val="FF0000"/>
              </a:solidFill>
            </a:rPr>
            <a:t>উদ্দেশ্য </a:t>
          </a:r>
          <a:endParaRPr lang="en-US" sz="1100" b="1" dirty="0">
            <a:solidFill>
              <a:srgbClr val="FF0000"/>
            </a:solidFill>
          </a:endParaRPr>
        </a:p>
      </dgm:t>
    </dgm:pt>
    <dgm:pt modelId="{877E50CB-F008-4C76-B830-EF48EF2B2299}" type="parTrans" cxnId="{ED59BDFA-4C46-4987-861C-840A134B24B9}">
      <dgm:prSet/>
      <dgm:spPr/>
      <dgm:t>
        <a:bodyPr/>
        <a:lstStyle/>
        <a:p>
          <a:endParaRPr lang="en-US"/>
        </a:p>
      </dgm:t>
    </dgm:pt>
    <dgm:pt modelId="{AC9E0437-01AD-44D7-B736-F8E5DF1A3B51}" type="sibTrans" cxnId="{ED59BDFA-4C46-4987-861C-840A134B24B9}">
      <dgm:prSet/>
      <dgm:spPr/>
      <dgm:t>
        <a:bodyPr/>
        <a:lstStyle/>
        <a:p>
          <a:endParaRPr lang="en-US"/>
        </a:p>
      </dgm:t>
    </dgm:pt>
    <dgm:pt modelId="{285F9FED-10ED-4E2A-98E9-4CBAEF5AC1CB}">
      <dgm:prSet phldrT="[Text]" custT="1"/>
      <dgm:spPr/>
      <dgm:t>
        <a:bodyPr/>
        <a:lstStyle/>
        <a:p>
          <a:r>
            <a:rPr lang="bn-BD" sz="11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বলিষ্ঠ মুদ্রাবাজার গঠন ও</a:t>
          </a:r>
        </a:p>
        <a:p>
          <a:r>
            <a:rPr lang="bn-BD" sz="11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নিয়ন্ত্রণ </a:t>
          </a:r>
          <a:endParaRPr lang="en-US" sz="1100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BD5F0BA-5C75-49A4-9269-8297CD2173F3}" type="parTrans" cxnId="{1BA08599-396E-4183-8B69-4A7BF3729EF1}">
      <dgm:prSet/>
      <dgm:spPr/>
      <dgm:t>
        <a:bodyPr/>
        <a:lstStyle/>
        <a:p>
          <a:endParaRPr lang="en-US"/>
        </a:p>
      </dgm:t>
    </dgm:pt>
    <dgm:pt modelId="{AC798BDC-EA36-4AEA-AF38-4AE4F9A4458A}" type="sibTrans" cxnId="{1BA08599-396E-4183-8B69-4A7BF3729EF1}">
      <dgm:prSet/>
      <dgm:spPr/>
      <dgm:t>
        <a:bodyPr/>
        <a:lstStyle/>
        <a:p>
          <a:endParaRPr lang="en-US"/>
        </a:p>
      </dgm:t>
    </dgm:pt>
    <dgm:pt modelId="{D0CF1194-9479-4339-88D8-DE8A356A61AB}">
      <dgm:prSet phldrT="[Text]" custT="1"/>
      <dgm:spPr/>
      <dgm:t>
        <a:bodyPr/>
        <a:lstStyle/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অর্থনৈতিক </a:t>
          </a:r>
        </a:p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উন্নয়ন </a:t>
          </a:r>
          <a:endParaRPr lang="en-US" sz="11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461948F-C1B9-436B-9E87-1989FE04CDA8}" type="sibTrans" cxnId="{1EC2792D-E080-4172-B85A-8C8E7A56ECD6}">
      <dgm:prSet/>
      <dgm:spPr/>
      <dgm:t>
        <a:bodyPr/>
        <a:lstStyle/>
        <a:p>
          <a:endParaRPr lang="en-US"/>
        </a:p>
      </dgm:t>
    </dgm:pt>
    <dgm:pt modelId="{4C799A77-834A-4FDD-9740-03E3C8539924}" type="parTrans" cxnId="{1EC2792D-E080-4172-B85A-8C8E7A56ECD6}">
      <dgm:prSet/>
      <dgm:spPr/>
      <dgm:t>
        <a:bodyPr/>
        <a:lstStyle/>
        <a:p>
          <a:endParaRPr lang="en-US"/>
        </a:p>
      </dgm:t>
    </dgm:pt>
    <dgm:pt modelId="{1E6E1964-15DF-4F87-812E-78E3C5E86B38}">
      <dgm:prSet phldrT="[Text]" custT="1"/>
      <dgm:spPr/>
      <dgm:t>
        <a:bodyPr/>
        <a:lstStyle/>
        <a:p>
          <a:r>
            <a:rPr lang="bn-BD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নোট ও </a:t>
          </a:r>
        </a:p>
        <a:p>
          <a:r>
            <a:rPr lang="bn-BD" sz="11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মুদ্রা প্রচলন</a:t>
          </a:r>
          <a:endParaRPr lang="en-US" sz="11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21AA04C8-739C-4DDE-9480-E34B6C42CBF3}" type="sibTrans" cxnId="{32661BDA-4C7D-44C5-A4A6-7F05579F982C}">
      <dgm:prSet/>
      <dgm:spPr/>
      <dgm:t>
        <a:bodyPr/>
        <a:lstStyle/>
        <a:p>
          <a:endParaRPr lang="en-US"/>
        </a:p>
      </dgm:t>
    </dgm:pt>
    <dgm:pt modelId="{F22497A6-395E-400D-83C3-D735F523E0C4}" type="parTrans" cxnId="{32661BDA-4C7D-44C5-A4A6-7F05579F982C}">
      <dgm:prSet/>
      <dgm:spPr/>
      <dgm:t>
        <a:bodyPr/>
        <a:lstStyle/>
        <a:p>
          <a:endParaRPr lang="en-US"/>
        </a:p>
      </dgm:t>
    </dgm:pt>
    <dgm:pt modelId="{03A85522-D06D-40FE-9738-7F25499CC2F0}">
      <dgm:prSet phldrT="[Text]" custT="1"/>
      <dgm:spPr/>
      <dgm:t>
        <a:bodyPr/>
        <a:lstStyle/>
        <a:p>
          <a:r>
            <a:rPr lang="bn-BD" sz="11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বৈদেশিক মুদ্রা নিয়ন্ত্রন </a:t>
          </a:r>
          <a:endParaRPr lang="en-US" sz="11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F61B98E-E006-4C0E-BA58-82EA04572FA8}" type="sibTrans" cxnId="{0BC00D7E-9F23-4747-9F27-B2E9872D41F9}">
      <dgm:prSet/>
      <dgm:spPr/>
      <dgm:t>
        <a:bodyPr/>
        <a:lstStyle/>
        <a:p>
          <a:endParaRPr lang="en-US"/>
        </a:p>
      </dgm:t>
    </dgm:pt>
    <dgm:pt modelId="{A6782B5C-F1FC-4E32-B44B-21D6276E6450}" type="parTrans" cxnId="{0BC00D7E-9F23-4747-9F27-B2E9872D41F9}">
      <dgm:prSet/>
      <dgm:spPr/>
      <dgm:t>
        <a:bodyPr/>
        <a:lstStyle/>
        <a:p>
          <a:endParaRPr lang="en-US"/>
        </a:p>
      </dgm:t>
    </dgm:pt>
    <dgm:pt modelId="{5779C054-8D88-461E-972C-1BD1A37523F2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en-US" dirty="0" smtClean="0"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latin typeface="NikoshBAN" pitchFamily="2" charset="0"/>
              <a:cs typeface="NikoshBAN" pitchFamily="2" charset="0"/>
            </a:rPr>
          </a:br>
          <a:r>
            <a:rPr lang="bn-BD" dirty="0" smtClean="0">
              <a:latin typeface="NikoshBAN" pitchFamily="2" charset="0"/>
              <a:cs typeface="NikoshBAN" pitchFamily="2" charset="0"/>
            </a:rPr>
            <a:t>দেশের মুদ্রা মান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নিয়ন্ত্রন</a:t>
          </a:r>
        </a:p>
      </dgm:t>
    </dgm:pt>
    <dgm:pt modelId="{FA09C401-281D-4C3A-BBD3-37F826FFCE43}" type="sibTrans" cxnId="{4083FCFA-3B99-442C-8473-661DB2265CA0}">
      <dgm:prSet/>
      <dgm:spPr/>
      <dgm:t>
        <a:bodyPr/>
        <a:lstStyle/>
        <a:p>
          <a:endParaRPr lang="en-US"/>
        </a:p>
      </dgm:t>
    </dgm:pt>
    <dgm:pt modelId="{14FAD331-DAE2-4D4D-86AD-290857D06803}" type="parTrans" cxnId="{4083FCFA-3B99-442C-8473-661DB2265CA0}">
      <dgm:prSet/>
      <dgm:spPr/>
      <dgm:t>
        <a:bodyPr/>
        <a:lstStyle/>
        <a:p>
          <a:endParaRPr lang="en-US"/>
        </a:p>
      </dgm:t>
    </dgm:pt>
    <dgm:pt modelId="{FB319DA0-C257-4D7D-96C6-6D6BDC4F47C5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/>
          </a:r>
          <a:b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ব্যাংকসমূহের</a:t>
          </a:r>
        </a:p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ব্যাংকার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8A7CBE-12C0-4C2C-B60D-94AC4C24D47C}" type="parTrans" cxnId="{9DC4F905-C73A-4585-A66D-AA4A7236F981}">
      <dgm:prSet/>
      <dgm:spPr/>
      <dgm:t>
        <a:bodyPr/>
        <a:lstStyle/>
        <a:p>
          <a:endParaRPr lang="en-US"/>
        </a:p>
      </dgm:t>
    </dgm:pt>
    <dgm:pt modelId="{9A4A9EB9-097C-42EC-9572-5900F98A1623}" type="sibTrans" cxnId="{9DC4F905-C73A-4585-A66D-AA4A7236F981}">
      <dgm:prSet/>
      <dgm:spPr/>
      <dgm:t>
        <a:bodyPr/>
        <a:lstStyle/>
        <a:p>
          <a:endParaRPr lang="en-US"/>
        </a:p>
      </dgm:t>
    </dgm:pt>
    <dgm:pt modelId="{56DEC430-E9E6-4A4B-9352-5B3DB8B7D169}" type="pres">
      <dgm:prSet presAssocID="{2AB206CF-68F8-4B89-BD17-9F36718520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E7BE3-5F9C-45DB-902A-753294090C4D}" type="pres">
      <dgm:prSet presAssocID="{1DE3DF7A-39FA-4D33-9FF5-06929FE7AEE2}" presName="centerShape" presStyleLbl="node0" presStyleIdx="0" presStyleCnt="1"/>
      <dgm:spPr/>
      <dgm:t>
        <a:bodyPr/>
        <a:lstStyle/>
        <a:p>
          <a:endParaRPr lang="en-US"/>
        </a:p>
      </dgm:t>
    </dgm:pt>
    <dgm:pt modelId="{97D4CFBB-4020-473A-B7D3-40CFA5C32CDB}" type="pres">
      <dgm:prSet presAssocID="{8BD5F0BA-5C75-49A4-9269-8297CD2173F3}" presName="Name9" presStyleLbl="parChTrans1D2" presStyleIdx="0" presStyleCnt="6"/>
      <dgm:spPr/>
      <dgm:t>
        <a:bodyPr/>
        <a:lstStyle/>
        <a:p>
          <a:endParaRPr lang="en-US"/>
        </a:p>
      </dgm:t>
    </dgm:pt>
    <dgm:pt modelId="{42492F22-4863-4981-8163-3BADE68D1BF0}" type="pres">
      <dgm:prSet presAssocID="{8BD5F0BA-5C75-49A4-9269-8297CD2173F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D8BEE4E-B124-4121-A088-43341EDBE70F}" type="pres">
      <dgm:prSet presAssocID="{285F9FED-10ED-4E2A-98E9-4CBAEF5AC1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A1439-2630-440E-87FE-4C4FB4716D0C}" type="pres">
      <dgm:prSet presAssocID="{4C799A77-834A-4FDD-9740-03E3C8539924}" presName="Name9" presStyleLbl="parChTrans1D2" presStyleIdx="1" presStyleCnt="6"/>
      <dgm:spPr/>
      <dgm:t>
        <a:bodyPr/>
        <a:lstStyle/>
        <a:p>
          <a:endParaRPr lang="en-US"/>
        </a:p>
      </dgm:t>
    </dgm:pt>
    <dgm:pt modelId="{F971A04B-0EE8-4532-BDD7-2EB10F85D8D1}" type="pres">
      <dgm:prSet presAssocID="{4C799A77-834A-4FDD-9740-03E3C853992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A4A23C8-0673-4FDC-8B94-3E919D535A56}" type="pres">
      <dgm:prSet presAssocID="{D0CF1194-9479-4339-88D8-DE8A356A61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7FFD-0DB5-451C-9955-8766B5531452}" type="pres">
      <dgm:prSet presAssocID="{F22497A6-395E-400D-83C3-D735F523E0C4}" presName="Name9" presStyleLbl="parChTrans1D2" presStyleIdx="2" presStyleCnt="6"/>
      <dgm:spPr/>
      <dgm:t>
        <a:bodyPr/>
        <a:lstStyle/>
        <a:p>
          <a:endParaRPr lang="en-US"/>
        </a:p>
      </dgm:t>
    </dgm:pt>
    <dgm:pt modelId="{8AE340C8-81A2-4DA4-8B02-D10A5D0F17B4}" type="pres">
      <dgm:prSet presAssocID="{F22497A6-395E-400D-83C3-D735F523E0C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8D5B3F7-E70B-4724-8374-D64F251D4BBA}" type="pres">
      <dgm:prSet presAssocID="{1E6E1964-15DF-4F87-812E-78E3C5E86B3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1D29-5C4A-4834-A82C-A50DE1165B1A}" type="pres">
      <dgm:prSet presAssocID="{A6782B5C-F1FC-4E32-B44B-21D6276E645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4CAB77F-22B3-4B6C-97C5-702C2DF6CA25}" type="pres">
      <dgm:prSet presAssocID="{A6782B5C-F1FC-4E32-B44B-21D6276E645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DBFB5B5-7442-4C69-94F5-94C434AC547F}" type="pres">
      <dgm:prSet presAssocID="{03A85522-D06D-40FE-9738-7F25499CC2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833D5-8218-4CD7-A18A-FCA43B9C2B12}" type="pres">
      <dgm:prSet presAssocID="{14FAD331-DAE2-4D4D-86AD-290857D06803}" presName="Name9" presStyleLbl="parChTrans1D2" presStyleIdx="4" presStyleCnt="6"/>
      <dgm:spPr/>
      <dgm:t>
        <a:bodyPr/>
        <a:lstStyle/>
        <a:p>
          <a:endParaRPr lang="en-US"/>
        </a:p>
      </dgm:t>
    </dgm:pt>
    <dgm:pt modelId="{CB3F733E-5785-4682-8F71-CA16D64060C1}" type="pres">
      <dgm:prSet presAssocID="{14FAD331-DAE2-4D4D-86AD-290857D0680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D60B62-B1AF-4DC0-A932-45B9C32E6365}" type="pres">
      <dgm:prSet presAssocID="{5779C054-8D88-461E-972C-1BD1A37523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02A7D-BDF1-4115-97EB-94DE49708352}" type="pres">
      <dgm:prSet presAssocID="{C98A7CBE-12C0-4C2C-B60D-94AC4C24D47C}" presName="Name9" presStyleLbl="parChTrans1D2" presStyleIdx="5" presStyleCnt="6"/>
      <dgm:spPr/>
      <dgm:t>
        <a:bodyPr/>
        <a:lstStyle/>
        <a:p>
          <a:endParaRPr lang="en-US"/>
        </a:p>
      </dgm:t>
    </dgm:pt>
    <dgm:pt modelId="{D9AE2526-F78E-4E5C-9D15-C7A6F0749759}" type="pres">
      <dgm:prSet presAssocID="{C98A7CBE-12C0-4C2C-B60D-94AC4C24D47C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1299970-7FA2-40A1-858D-A38CD3B8B688}" type="pres">
      <dgm:prSet presAssocID="{FB319DA0-C257-4D7D-96C6-6D6BDC4F47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3FCFA-3B99-442C-8473-661DB2265CA0}" srcId="{1DE3DF7A-39FA-4D33-9FF5-06929FE7AEE2}" destId="{5779C054-8D88-461E-972C-1BD1A37523F2}" srcOrd="4" destOrd="0" parTransId="{14FAD331-DAE2-4D4D-86AD-290857D06803}" sibTransId="{FA09C401-281D-4C3A-BBD3-37F826FFCE43}"/>
    <dgm:cxn modelId="{F23B4739-D89E-403D-B87D-40AA1C2F9F83}" type="presOf" srcId="{C98A7CBE-12C0-4C2C-B60D-94AC4C24D47C}" destId="{D9AE2526-F78E-4E5C-9D15-C7A6F0749759}" srcOrd="1" destOrd="0" presId="urn:microsoft.com/office/officeart/2005/8/layout/radial1"/>
    <dgm:cxn modelId="{DDB632C4-BDDC-4D74-9220-B3FCD4B3A0A2}" type="presOf" srcId="{03A85522-D06D-40FE-9738-7F25499CC2F0}" destId="{5DBFB5B5-7442-4C69-94F5-94C434AC547F}" srcOrd="0" destOrd="0" presId="urn:microsoft.com/office/officeart/2005/8/layout/radial1"/>
    <dgm:cxn modelId="{9DC4F905-C73A-4585-A66D-AA4A7236F981}" srcId="{1DE3DF7A-39FA-4D33-9FF5-06929FE7AEE2}" destId="{FB319DA0-C257-4D7D-96C6-6D6BDC4F47C5}" srcOrd="5" destOrd="0" parTransId="{C98A7CBE-12C0-4C2C-B60D-94AC4C24D47C}" sibTransId="{9A4A9EB9-097C-42EC-9572-5900F98A1623}"/>
    <dgm:cxn modelId="{32661BDA-4C7D-44C5-A4A6-7F05579F982C}" srcId="{1DE3DF7A-39FA-4D33-9FF5-06929FE7AEE2}" destId="{1E6E1964-15DF-4F87-812E-78E3C5E86B38}" srcOrd="2" destOrd="0" parTransId="{F22497A6-395E-400D-83C3-D735F523E0C4}" sibTransId="{21AA04C8-739C-4DDE-9480-E34B6C42CBF3}"/>
    <dgm:cxn modelId="{E8445677-0453-4E03-A4CA-9BBF3AE9CDBC}" type="presOf" srcId="{14FAD331-DAE2-4D4D-86AD-290857D06803}" destId="{23C833D5-8218-4CD7-A18A-FCA43B9C2B12}" srcOrd="0" destOrd="0" presId="urn:microsoft.com/office/officeart/2005/8/layout/radial1"/>
    <dgm:cxn modelId="{25159816-3D07-41D3-8D43-88612347B359}" type="presOf" srcId="{F22497A6-395E-400D-83C3-D735F523E0C4}" destId="{8AE340C8-81A2-4DA4-8B02-D10A5D0F17B4}" srcOrd="1" destOrd="0" presId="urn:microsoft.com/office/officeart/2005/8/layout/radial1"/>
    <dgm:cxn modelId="{ED3B4437-328A-4B57-9C87-D239247393E4}" type="presOf" srcId="{A6782B5C-F1FC-4E32-B44B-21D6276E6450}" destId="{86B51D29-5C4A-4834-A82C-A50DE1165B1A}" srcOrd="0" destOrd="0" presId="urn:microsoft.com/office/officeart/2005/8/layout/radial1"/>
    <dgm:cxn modelId="{391B8C7F-A661-4186-AD52-42993EC5622C}" type="presOf" srcId="{FB319DA0-C257-4D7D-96C6-6D6BDC4F47C5}" destId="{21299970-7FA2-40A1-858D-A38CD3B8B688}" srcOrd="0" destOrd="0" presId="urn:microsoft.com/office/officeart/2005/8/layout/radial1"/>
    <dgm:cxn modelId="{A0909F52-35FA-4929-822F-F123A1EFBB6F}" type="presOf" srcId="{4C799A77-834A-4FDD-9740-03E3C8539924}" destId="{F971A04B-0EE8-4532-BDD7-2EB10F85D8D1}" srcOrd="1" destOrd="0" presId="urn:microsoft.com/office/officeart/2005/8/layout/radial1"/>
    <dgm:cxn modelId="{47D5EEAC-89E3-48A4-A994-D75E0398CDC9}" type="presOf" srcId="{285F9FED-10ED-4E2A-98E9-4CBAEF5AC1CB}" destId="{DD8BEE4E-B124-4121-A088-43341EDBE70F}" srcOrd="0" destOrd="0" presId="urn:microsoft.com/office/officeart/2005/8/layout/radial1"/>
    <dgm:cxn modelId="{1EC2792D-E080-4172-B85A-8C8E7A56ECD6}" srcId="{1DE3DF7A-39FA-4D33-9FF5-06929FE7AEE2}" destId="{D0CF1194-9479-4339-88D8-DE8A356A61AB}" srcOrd="1" destOrd="0" parTransId="{4C799A77-834A-4FDD-9740-03E3C8539924}" sibTransId="{6461948F-C1B9-436B-9E87-1989FE04CDA8}"/>
    <dgm:cxn modelId="{734D2AE6-5430-472B-BECB-85DD12F99502}" type="presOf" srcId="{1DE3DF7A-39FA-4D33-9FF5-06929FE7AEE2}" destId="{A94E7BE3-5F9C-45DB-902A-753294090C4D}" srcOrd="0" destOrd="0" presId="urn:microsoft.com/office/officeart/2005/8/layout/radial1"/>
    <dgm:cxn modelId="{47BC5DBE-A262-408E-8841-98A0F1038008}" type="presOf" srcId="{A6782B5C-F1FC-4E32-B44B-21D6276E6450}" destId="{84CAB77F-22B3-4B6C-97C5-702C2DF6CA25}" srcOrd="1" destOrd="0" presId="urn:microsoft.com/office/officeart/2005/8/layout/radial1"/>
    <dgm:cxn modelId="{87EC248F-A4C7-4274-B49B-027525808A80}" type="presOf" srcId="{2AB206CF-68F8-4B89-BD17-9F3671852087}" destId="{56DEC430-E9E6-4A4B-9352-5B3DB8B7D169}" srcOrd="0" destOrd="0" presId="urn:microsoft.com/office/officeart/2005/8/layout/radial1"/>
    <dgm:cxn modelId="{A4FD0322-9333-4D7C-BD66-CC8B1A0C3846}" type="presOf" srcId="{8BD5F0BA-5C75-49A4-9269-8297CD2173F3}" destId="{42492F22-4863-4981-8163-3BADE68D1BF0}" srcOrd="1" destOrd="0" presId="urn:microsoft.com/office/officeart/2005/8/layout/radial1"/>
    <dgm:cxn modelId="{E6DD254C-B8CF-4A9F-BA9A-5C5B0BC43C1D}" type="presOf" srcId="{1E6E1964-15DF-4F87-812E-78E3C5E86B38}" destId="{58D5B3F7-E70B-4724-8374-D64F251D4BBA}" srcOrd="0" destOrd="0" presId="urn:microsoft.com/office/officeart/2005/8/layout/radial1"/>
    <dgm:cxn modelId="{7B2058FD-3087-494B-93E8-B6CADBF9EFB7}" type="presOf" srcId="{14FAD331-DAE2-4D4D-86AD-290857D06803}" destId="{CB3F733E-5785-4682-8F71-CA16D64060C1}" srcOrd="1" destOrd="0" presId="urn:microsoft.com/office/officeart/2005/8/layout/radial1"/>
    <dgm:cxn modelId="{DF308AF4-A2E4-4A84-BF0A-648A3CBB1CB8}" type="presOf" srcId="{C98A7CBE-12C0-4C2C-B60D-94AC4C24D47C}" destId="{C3B02A7D-BDF1-4115-97EB-94DE49708352}" srcOrd="0" destOrd="0" presId="urn:microsoft.com/office/officeart/2005/8/layout/radial1"/>
    <dgm:cxn modelId="{854A20E3-7354-4575-A2CB-64769586C73E}" type="presOf" srcId="{5779C054-8D88-461E-972C-1BD1A37523F2}" destId="{07D60B62-B1AF-4DC0-A932-45B9C32E6365}" srcOrd="0" destOrd="0" presId="urn:microsoft.com/office/officeart/2005/8/layout/radial1"/>
    <dgm:cxn modelId="{ED59BDFA-4C46-4987-861C-840A134B24B9}" srcId="{2AB206CF-68F8-4B89-BD17-9F3671852087}" destId="{1DE3DF7A-39FA-4D33-9FF5-06929FE7AEE2}" srcOrd="0" destOrd="0" parTransId="{877E50CB-F008-4C76-B830-EF48EF2B2299}" sibTransId="{AC9E0437-01AD-44D7-B736-F8E5DF1A3B51}"/>
    <dgm:cxn modelId="{0BC00D7E-9F23-4747-9F27-B2E9872D41F9}" srcId="{1DE3DF7A-39FA-4D33-9FF5-06929FE7AEE2}" destId="{03A85522-D06D-40FE-9738-7F25499CC2F0}" srcOrd="3" destOrd="0" parTransId="{A6782B5C-F1FC-4E32-B44B-21D6276E6450}" sibTransId="{EF61B98E-E006-4C0E-BA58-82EA04572FA8}"/>
    <dgm:cxn modelId="{D6347126-A0E0-4BB0-93C9-7A196A67A4F7}" type="presOf" srcId="{D0CF1194-9479-4339-88D8-DE8A356A61AB}" destId="{0A4A23C8-0673-4FDC-8B94-3E919D535A56}" srcOrd="0" destOrd="0" presId="urn:microsoft.com/office/officeart/2005/8/layout/radial1"/>
    <dgm:cxn modelId="{CB2B2F5E-1DCC-4F9D-8972-1EF2D332FC9E}" type="presOf" srcId="{F22497A6-395E-400D-83C3-D735F523E0C4}" destId="{04FD7FFD-0DB5-451C-9955-8766B5531452}" srcOrd="0" destOrd="0" presId="urn:microsoft.com/office/officeart/2005/8/layout/radial1"/>
    <dgm:cxn modelId="{2BB11D0D-1FC7-4A17-94C4-0883904FAD66}" type="presOf" srcId="{8BD5F0BA-5C75-49A4-9269-8297CD2173F3}" destId="{97D4CFBB-4020-473A-B7D3-40CFA5C32CDB}" srcOrd="0" destOrd="0" presId="urn:microsoft.com/office/officeart/2005/8/layout/radial1"/>
    <dgm:cxn modelId="{9AF216D4-09B0-481E-BA25-6D4AA3A2B033}" type="presOf" srcId="{4C799A77-834A-4FDD-9740-03E3C8539924}" destId="{0E4A1439-2630-440E-87FE-4C4FB4716D0C}" srcOrd="0" destOrd="0" presId="urn:microsoft.com/office/officeart/2005/8/layout/radial1"/>
    <dgm:cxn modelId="{1BA08599-396E-4183-8B69-4A7BF3729EF1}" srcId="{1DE3DF7A-39FA-4D33-9FF5-06929FE7AEE2}" destId="{285F9FED-10ED-4E2A-98E9-4CBAEF5AC1CB}" srcOrd="0" destOrd="0" parTransId="{8BD5F0BA-5C75-49A4-9269-8297CD2173F3}" sibTransId="{AC798BDC-EA36-4AEA-AF38-4AE4F9A4458A}"/>
    <dgm:cxn modelId="{ED308116-6B82-4A9D-939A-4236BEA6F4F2}" type="presParOf" srcId="{56DEC430-E9E6-4A4B-9352-5B3DB8B7D169}" destId="{A94E7BE3-5F9C-45DB-902A-753294090C4D}" srcOrd="0" destOrd="0" presId="urn:microsoft.com/office/officeart/2005/8/layout/radial1"/>
    <dgm:cxn modelId="{4B68E6AD-035F-44CE-A122-861E32291713}" type="presParOf" srcId="{56DEC430-E9E6-4A4B-9352-5B3DB8B7D169}" destId="{97D4CFBB-4020-473A-B7D3-40CFA5C32CDB}" srcOrd="1" destOrd="0" presId="urn:microsoft.com/office/officeart/2005/8/layout/radial1"/>
    <dgm:cxn modelId="{05073FFE-1EED-4415-BB92-0749443A7239}" type="presParOf" srcId="{97D4CFBB-4020-473A-B7D3-40CFA5C32CDB}" destId="{42492F22-4863-4981-8163-3BADE68D1BF0}" srcOrd="0" destOrd="0" presId="urn:microsoft.com/office/officeart/2005/8/layout/radial1"/>
    <dgm:cxn modelId="{05F01DFA-4099-4737-97DF-6C3B4B6394DE}" type="presParOf" srcId="{56DEC430-E9E6-4A4B-9352-5B3DB8B7D169}" destId="{DD8BEE4E-B124-4121-A088-43341EDBE70F}" srcOrd="2" destOrd="0" presId="urn:microsoft.com/office/officeart/2005/8/layout/radial1"/>
    <dgm:cxn modelId="{B67444BD-67C0-4897-AE90-9B81D7786955}" type="presParOf" srcId="{56DEC430-E9E6-4A4B-9352-5B3DB8B7D169}" destId="{0E4A1439-2630-440E-87FE-4C4FB4716D0C}" srcOrd="3" destOrd="0" presId="urn:microsoft.com/office/officeart/2005/8/layout/radial1"/>
    <dgm:cxn modelId="{796E1A7C-ADBA-4D66-B7AC-C03FEF020292}" type="presParOf" srcId="{0E4A1439-2630-440E-87FE-4C4FB4716D0C}" destId="{F971A04B-0EE8-4532-BDD7-2EB10F85D8D1}" srcOrd="0" destOrd="0" presId="urn:microsoft.com/office/officeart/2005/8/layout/radial1"/>
    <dgm:cxn modelId="{F270A76A-D2F3-4F80-9447-0FD86AFABF15}" type="presParOf" srcId="{56DEC430-E9E6-4A4B-9352-5B3DB8B7D169}" destId="{0A4A23C8-0673-4FDC-8B94-3E919D535A56}" srcOrd="4" destOrd="0" presId="urn:microsoft.com/office/officeart/2005/8/layout/radial1"/>
    <dgm:cxn modelId="{4F953391-34C9-4D25-A199-A901ED8221BD}" type="presParOf" srcId="{56DEC430-E9E6-4A4B-9352-5B3DB8B7D169}" destId="{04FD7FFD-0DB5-451C-9955-8766B5531452}" srcOrd="5" destOrd="0" presId="urn:microsoft.com/office/officeart/2005/8/layout/radial1"/>
    <dgm:cxn modelId="{DD68E5C5-0951-4EEC-BB71-90B25FDAD229}" type="presParOf" srcId="{04FD7FFD-0DB5-451C-9955-8766B5531452}" destId="{8AE340C8-81A2-4DA4-8B02-D10A5D0F17B4}" srcOrd="0" destOrd="0" presId="urn:microsoft.com/office/officeart/2005/8/layout/radial1"/>
    <dgm:cxn modelId="{320D3E34-CBA7-490D-824F-A5276D032A75}" type="presParOf" srcId="{56DEC430-E9E6-4A4B-9352-5B3DB8B7D169}" destId="{58D5B3F7-E70B-4724-8374-D64F251D4BBA}" srcOrd="6" destOrd="0" presId="urn:microsoft.com/office/officeart/2005/8/layout/radial1"/>
    <dgm:cxn modelId="{C2697E59-6DCF-4AC3-9A98-E86FB1F6A538}" type="presParOf" srcId="{56DEC430-E9E6-4A4B-9352-5B3DB8B7D169}" destId="{86B51D29-5C4A-4834-A82C-A50DE1165B1A}" srcOrd="7" destOrd="0" presId="urn:microsoft.com/office/officeart/2005/8/layout/radial1"/>
    <dgm:cxn modelId="{26C6030E-35F4-4656-86A1-EEA0B8E3D6E5}" type="presParOf" srcId="{86B51D29-5C4A-4834-A82C-A50DE1165B1A}" destId="{84CAB77F-22B3-4B6C-97C5-702C2DF6CA25}" srcOrd="0" destOrd="0" presId="urn:microsoft.com/office/officeart/2005/8/layout/radial1"/>
    <dgm:cxn modelId="{94A87A86-AC36-419E-89C1-911E6E006BA5}" type="presParOf" srcId="{56DEC430-E9E6-4A4B-9352-5B3DB8B7D169}" destId="{5DBFB5B5-7442-4C69-94F5-94C434AC547F}" srcOrd="8" destOrd="0" presId="urn:microsoft.com/office/officeart/2005/8/layout/radial1"/>
    <dgm:cxn modelId="{132D680D-82D8-4B30-A5BA-5E6AA6602AD3}" type="presParOf" srcId="{56DEC430-E9E6-4A4B-9352-5B3DB8B7D169}" destId="{23C833D5-8218-4CD7-A18A-FCA43B9C2B12}" srcOrd="9" destOrd="0" presId="urn:microsoft.com/office/officeart/2005/8/layout/radial1"/>
    <dgm:cxn modelId="{EC3B1696-3033-4301-9DA7-CF6226C56811}" type="presParOf" srcId="{23C833D5-8218-4CD7-A18A-FCA43B9C2B12}" destId="{CB3F733E-5785-4682-8F71-CA16D64060C1}" srcOrd="0" destOrd="0" presId="urn:microsoft.com/office/officeart/2005/8/layout/radial1"/>
    <dgm:cxn modelId="{78F928D3-8B98-4BF3-A567-D0FB8D867272}" type="presParOf" srcId="{56DEC430-E9E6-4A4B-9352-5B3DB8B7D169}" destId="{07D60B62-B1AF-4DC0-A932-45B9C32E6365}" srcOrd="10" destOrd="0" presId="urn:microsoft.com/office/officeart/2005/8/layout/radial1"/>
    <dgm:cxn modelId="{13C8BD2A-6C88-4653-9353-306950347A8A}" type="presParOf" srcId="{56DEC430-E9E6-4A4B-9352-5B3DB8B7D169}" destId="{C3B02A7D-BDF1-4115-97EB-94DE49708352}" srcOrd="11" destOrd="0" presId="urn:microsoft.com/office/officeart/2005/8/layout/radial1"/>
    <dgm:cxn modelId="{437958A8-B09A-4C4C-BBA8-5016EF416EFA}" type="presParOf" srcId="{C3B02A7D-BDF1-4115-97EB-94DE49708352}" destId="{D9AE2526-F78E-4E5C-9D15-C7A6F0749759}" srcOrd="0" destOrd="0" presId="urn:microsoft.com/office/officeart/2005/8/layout/radial1"/>
    <dgm:cxn modelId="{186AAB94-8C37-4570-B9CA-09F40C5B422B}" type="presParOf" srcId="{56DEC430-E9E6-4A4B-9352-5B3DB8B7D169}" destId="{21299970-7FA2-40A1-858D-A38CD3B8B688}" srcOrd="12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FCDD9-0558-4C64-961A-ED49805DCFA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01EE5-0EAC-42F0-B72A-33EAEBCA032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বাংলাদেশ ব্যাংকের 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উদ্দেশ্যসমূহ</a:t>
          </a:r>
          <a:endParaRPr lang="en-US" sz="11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89DA3B-42BE-438A-9AD4-F2260DACE7F5}" type="parTrans" cxnId="{183B8010-CAAC-455D-B177-AD0300C2459A}">
      <dgm:prSet/>
      <dgm:spPr/>
      <dgm:t>
        <a:bodyPr/>
        <a:lstStyle/>
        <a:p>
          <a:endParaRPr lang="en-US"/>
        </a:p>
      </dgm:t>
    </dgm:pt>
    <dgm:pt modelId="{C8F82BC4-69BB-461E-9A6F-789CA5C34658}" type="sibTrans" cxnId="{183B8010-CAAC-455D-B177-AD0300C2459A}">
      <dgm:prSet/>
      <dgm:spPr/>
      <dgm:t>
        <a:bodyPr/>
        <a:lstStyle/>
        <a:p>
          <a:endParaRPr lang="en-US"/>
        </a:p>
      </dgm:t>
    </dgm:pt>
    <dgm:pt modelId="{91B9FE9C-32CC-4E04-9B58-47697C14D9B4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 নিকাশ  </a:t>
          </a:r>
        </a:p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ঘর হিসাবে</a:t>
          </a:r>
        </a:p>
        <a:p>
          <a:r>
            <a:rPr lang="bn-BD" sz="11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কাজ করে  </a:t>
          </a:r>
          <a:endParaRPr lang="en-US" sz="11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F333ABB-8FF1-41B4-80BD-BB50F3FE0559}" type="parTrans" cxnId="{8A00068D-7E54-4428-A0B6-7A158330A7C9}">
      <dgm:prSet/>
      <dgm:spPr/>
      <dgm:t>
        <a:bodyPr/>
        <a:lstStyle/>
        <a:p>
          <a:endParaRPr lang="en-US"/>
        </a:p>
      </dgm:t>
    </dgm:pt>
    <dgm:pt modelId="{325B4936-6763-40EE-9921-5B6491405716}" type="sibTrans" cxnId="{8A00068D-7E54-4428-A0B6-7A158330A7C9}">
      <dgm:prSet/>
      <dgm:spPr/>
      <dgm:t>
        <a:bodyPr/>
        <a:lstStyle/>
        <a:p>
          <a:endParaRPr lang="en-US"/>
        </a:p>
      </dgm:t>
    </dgm:pt>
    <dgm:pt modelId="{E22FEC90-F065-475C-BB9D-47832599E0C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মূল্যস্তর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স্থিতিশীল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রাখা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DDA17F-164A-4FA4-85D3-FC45747DD679}" type="parTrans" cxnId="{0A2EE748-4E2E-462A-A488-1B3D20AFD747}">
      <dgm:prSet/>
      <dgm:spPr/>
      <dgm:t>
        <a:bodyPr/>
        <a:lstStyle/>
        <a:p>
          <a:endParaRPr lang="en-US"/>
        </a:p>
      </dgm:t>
    </dgm:pt>
    <dgm:pt modelId="{B7016273-C290-4725-925A-64385638C9B2}" type="sibTrans" cxnId="{0A2EE748-4E2E-462A-A488-1B3D20AFD747}">
      <dgm:prSet/>
      <dgm:spPr/>
      <dgm:t>
        <a:bodyPr/>
        <a:lstStyle/>
        <a:p>
          <a:endParaRPr lang="en-US"/>
        </a:p>
      </dgm:t>
    </dgm:pt>
    <dgm:pt modelId="{01184BAE-B0DF-470D-BF2B-B5AE36203BF8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সরকারের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04ED30B-1F3E-4715-A139-84FEE4FE1349}" type="parTrans" cxnId="{E016DFC5-91E5-45E3-B35C-C6686F909333}">
      <dgm:prSet/>
      <dgm:spPr/>
      <dgm:t>
        <a:bodyPr/>
        <a:lstStyle/>
        <a:p>
          <a:endParaRPr lang="en-US"/>
        </a:p>
      </dgm:t>
    </dgm:pt>
    <dgm:pt modelId="{396E9410-1158-4C00-9C5B-5E2DADDECDE4}" type="sibTrans" cxnId="{E016DFC5-91E5-45E3-B35C-C6686F909333}">
      <dgm:prSet/>
      <dgm:spPr/>
      <dgm:t>
        <a:bodyPr/>
        <a:lstStyle/>
        <a:p>
          <a:endParaRPr lang="en-US"/>
        </a:p>
      </dgm:t>
    </dgm:pt>
    <dgm:pt modelId="{58099CD0-2E89-4536-9278-B621B4BFF9F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নিয়ন্ত্রন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65A881-7D60-470C-8C00-F561780851EC}" type="parTrans" cxnId="{B1CE30FC-3E4D-43B1-A09B-3E4181C053B1}">
      <dgm:prSet/>
      <dgm:spPr/>
      <dgm:t>
        <a:bodyPr/>
        <a:lstStyle/>
        <a:p>
          <a:endParaRPr lang="en-US"/>
        </a:p>
      </dgm:t>
    </dgm:pt>
    <dgm:pt modelId="{BC44D6CF-8AAC-4B98-B693-A648CDEAED77}" type="sibTrans" cxnId="{B1CE30FC-3E4D-43B1-A09B-3E4181C053B1}">
      <dgm:prSet/>
      <dgm:spPr/>
      <dgm:t>
        <a:bodyPr/>
        <a:lstStyle/>
        <a:p>
          <a:endParaRPr lang="en-US"/>
        </a:p>
      </dgm:t>
    </dgm:pt>
    <dgm:pt modelId="{083CC0B1-EA7D-444B-BF71-9E9B7F5C9DA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সরকারকে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পরামর্শ দেয়া </a:t>
          </a:r>
        </a:p>
      </dgm:t>
    </dgm:pt>
    <dgm:pt modelId="{AC151BE1-9900-4EA0-93E5-3E75E3BE145B}" type="parTrans" cxnId="{A4180D3A-641B-4AA8-9413-33BE48B059A9}">
      <dgm:prSet/>
      <dgm:spPr/>
      <dgm:t>
        <a:bodyPr/>
        <a:lstStyle/>
        <a:p>
          <a:endParaRPr lang="en-US"/>
        </a:p>
      </dgm:t>
    </dgm:pt>
    <dgm:pt modelId="{9A95E5C4-9662-4508-B456-D3067380A3E5}" type="sibTrans" cxnId="{A4180D3A-641B-4AA8-9413-33BE48B059A9}">
      <dgm:prSet/>
      <dgm:spPr/>
      <dgm:t>
        <a:bodyPr/>
        <a:lstStyle/>
        <a:p>
          <a:endParaRPr lang="en-US"/>
        </a:p>
      </dgm:t>
    </dgm:pt>
    <dgm:pt modelId="{BF411C27-8B57-4364-B913-F62CCD3D36EE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11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জনকল্যান</a:t>
          </a:r>
          <a:endParaRPr lang="en-US" sz="1100" dirty="0">
            <a:solidFill>
              <a:schemeClr val="bg2"/>
            </a:solidFill>
            <a:latin typeface="NikoshBAN" pitchFamily="2" charset="0"/>
            <a:cs typeface="NikoshBAN" pitchFamily="2" charset="0"/>
          </a:endParaRPr>
        </a:p>
      </dgm:t>
    </dgm:pt>
    <dgm:pt modelId="{5B596496-49D6-47C3-837F-563BEA0F51DB}" type="sibTrans" cxnId="{A649EB1E-D9C5-48BA-9643-5F5F2C2327E3}">
      <dgm:prSet/>
      <dgm:spPr/>
      <dgm:t>
        <a:bodyPr/>
        <a:lstStyle/>
        <a:p>
          <a:endParaRPr lang="en-US"/>
        </a:p>
      </dgm:t>
    </dgm:pt>
    <dgm:pt modelId="{FE974606-2396-4EB1-A6C9-C51D518B0D89}" type="parTrans" cxnId="{A649EB1E-D9C5-48BA-9643-5F5F2C2327E3}">
      <dgm:prSet/>
      <dgm:spPr/>
      <dgm:t>
        <a:bodyPr/>
        <a:lstStyle/>
        <a:p>
          <a:endParaRPr lang="en-US"/>
        </a:p>
      </dgm:t>
    </dgm:pt>
    <dgm:pt modelId="{15142794-A75C-4651-B01C-E6DB051855AA}">
      <dgm:prSet phldrT="[Text]" custT="1"/>
      <dgm:spPr>
        <a:solidFill>
          <a:schemeClr val="tx2"/>
        </a:solidFill>
      </dgm:spPr>
      <dgm:t>
        <a:bodyPr/>
        <a:lstStyle/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সম্পদের</a:t>
          </a:r>
        </a:p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সুষম</a:t>
          </a:r>
        </a:p>
        <a:p>
          <a:r>
            <a:rPr lang="bn-BD" sz="11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বন্টন</a:t>
          </a:r>
          <a:endParaRPr lang="en-US" sz="1100" dirty="0">
            <a:latin typeface="NikoshBAN" pitchFamily="2" charset="0"/>
            <a:ea typeface="Verdana" pitchFamily="34" charset="0"/>
            <a:cs typeface="NikoshBAN" pitchFamily="2" charset="0"/>
          </a:endParaRPr>
        </a:p>
      </dgm:t>
    </dgm:pt>
    <dgm:pt modelId="{0E0D40D5-4723-4A47-937F-91161D1C11C5}" type="sibTrans" cxnId="{A4A0BE50-CD10-4E8B-BA6B-E3E0FDD67152}">
      <dgm:prSet/>
      <dgm:spPr/>
      <dgm:t>
        <a:bodyPr/>
        <a:lstStyle/>
        <a:p>
          <a:endParaRPr lang="en-US"/>
        </a:p>
      </dgm:t>
    </dgm:pt>
    <dgm:pt modelId="{8CAF90F5-3210-4133-AF61-5BDA05B811A1}" type="parTrans" cxnId="{A4A0BE50-CD10-4E8B-BA6B-E3E0FDD67152}">
      <dgm:prSet/>
      <dgm:spPr/>
      <dgm:t>
        <a:bodyPr/>
        <a:lstStyle/>
        <a:p>
          <a:endParaRPr lang="en-US"/>
        </a:p>
      </dgm:t>
    </dgm:pt>
    <dgm:pt modelId="{75C63B74-92E0-4AB2-8132-F4F5AF8BACE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ব্যবস্থার</a:t>
          </a:r>
        </a:p>
        <a:p>
          <a:r>
            <a:rPr lang="bn-BD" sz="1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পথপ্রদর্শক </a:t>
          </a:r>
          <a:endParaRPr lang="en-US" sz="11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A33A86-21E0-46A8-9C4E-E2CA529C25CE}" type="sibTrans" cxnId="{5E4ABAF0-AB28-4F49-96FD-91F8EC2C5EBD}">
      <dgm:prSet/>
      <dgm:spPr/>
      <dgm:t>
        <a:bodyPr/>
        <a:lstStyle/>
        <a:p>
          <a:endParaRPr lang="en-US"/>
        </a:p>
      </dgm:t>
    </dgm:pt>
    <dgm:pt modelId="{D8A3EE8D-5A93-4631-B1F6-6EE5AD19C366}" type="parTrans" cxnId="{5E4ABAF0-AB28-4F49-96FD-91F8EC2C5EBD}">
      <dgm:prSet/>
      <dgm:spPr/>
      <dgm:t>
        <a:bodyPr/>
        <a:lstStyle/>
        <a:p>
          <a:endParaRPr lang="en-US"/>
        </a:p>
      </dgm:t>
    </dgm:pt>
    <dgm:pt modelId="{BDB23F57-3500-41FB-8DF4-53FD0A19D497}" type="pres">
      <dgm:prSet presAssocID="{7DAFCDD9-0558-4C64-961A-ED49805DCF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95014-547B-42DC-BB7F-B32656870E50}" type="pres">
      <dgm:prSet presAssocID="{9FF01EE5-0EAC-42F0-B72A-33EAEBCA0324}" presName="centerShape" presStyleLbl="node0" presStyleIdx="0" presStyleCnt="1" custScaleX="133170" custScaleY="99877"/>
      <dgm:spPr/>
      <dgm:t>
        <a:bodyPr/>
        <a:lstStyle/>
        <a:p>
          <a:endParaRPr lang="en-US"/>
        </a:p>
      </dgm:t>
    </dgm:pt>
    <dgm:pt modelId="{AC85BDAE-E026-4531-A8A8-AAFA78F2846F}" type="pres">
      <dgm:prSet presAssocID="{FF333ABB-8FF1-41B4-80BD-BB50F3FE0559}" presName="Name9" presStyleLbl="parChTrans1D2" presStyleIdx="0" presStyleCnt="8"/>
      <dgm:spPr/>
      <dgm:t>
        <a:bodyPr/>
        <a:lstStyle/>
        <a:p>
          <a:endParaRPr lang="en-US"/>
        </a:p>
      </dgm:t>
    </dgm:pt>
    <dgm:pt modelId="{3ABB94BA-90EA-4B95-ACAF-A60154002270}" type="pres">
      <dgm:prSet presAssocID="{FF333ABB-8FF1-41B4-80BD-BB50F3FE0559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7A59B30-7835-48BD-85AA-247B5B2BA002}" type="pres">
      <dgm:prSet presAssocID="{91B9FE9C-32CC-4E04-9B58-47697C14D9B4}" presName="node" presStyleLbl="node1" presStyleIdx="0" presStyleCnt="8" custScaleX="133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225F6-B3E0-4068-ADC3-5EC7E8F52152}" type="pres">
      <dgm:prSet presAssocID="{0465A881-7D60-470C-8C00-F561780851EC}" presName="Name9" presStyleLbl="parChTrans1D2" presStyleIdx="1" presStyleCnt="8"/>
      <dgm:spPr/>
      <dgm:t>
        <a:bodyPr/>
        <a:lstStyle/>
        <a:p>
          <a:endParaRPr lang="en-US"/>
        </a:p>
      </dgm:t>
    </dgm:pt>
    <dgm:pt modelId="{C764472A-C7BF-4E1A-A13A-4C6B28702E75}" type="pres">
      <dgm:prSet presAssocID="{0465A881-7D60-470C-8C00-F561780851E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3EA880A-E8F4-44EF-B3DA-101775A44E93}" type="pres">
      <dgm:prSet presAssocID="{58099CD0-2E89-4536-9278-B621B4BFF9F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1B55-6245-46F2-8360-4499598D1545}" type="pres">
      <dgm:prSet presAssocID="{AC151BE1-9900-4EA0-93E5-3E75E3BE145B}" presName="Name9" presStyleLbl="parChTrans1D2" presStyleIdx="2" presStyleCnt="8"/>
      <dgm:spPr/>
      <dgm:t>
        <a:bodyPr/>
        <a:lstStyle/>
        <a:p>
          <a:endParaRPr lang="en-US"/>
        </a:p>
      </dgm:t>
    </dgm:pt>
    <dgm:pt modelId="{01352E00-15CB-4383-B74C-EB9933242EC2}" type="pres">
      <dgm:prSet presAssocID="{AC151BE1-9900-4EA0-93E5-3E75E3BE145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F58B1CF3-9407-43B8-BDBD-964CBB55D094}" type="pres">
      <dgm:prSet presAssocID="{083CC0B1-EA7D-444B-BF71-9E9B7F5C9DA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DD40E-6584-47AF-B4BD-62881FB14438}" type="pres">
      <dgm:prSet presAssocID="{8CDDA17F-164A-4FA4-85D3-FC45747DD679}" presName="Name9" presStyleLbl="parChTrans1D2" presStyleIdx="3" presStyleCnt="8"/>
      <dgm:spPr/>
      <dgm:t>
        <a:bodyPr/>
        <a:lstStyle/>
        <a:p>
          <a:endParaRPr lang="en-US"/>
        </a:p>
      </dgm:t>
    </dgm:pt>
    <dgm:pt modelId="{4BFAC511-DDB9-4A29-BD41-2A7A308AD747}" type="pres">
      <dgm:prSet presAssocID="{8CDDA17F-164A-4FA4-85D3-FC45747DD679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782E7B9-106F-4931-AC21-A909CCB5342D}" type="pres">
      <dgm:prSet presAssocID="{E22FEC90-F065-475C-BB9D-47832599E0C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335C2-E433-4A50-9015-07BFB4B01BA0}" type="pres">
      <dgm:prSet presAssocID="{D04ED30B-1F3E-4715-A139-84FEE4FE1349}" presName="Name9" presStyleLbl="parChTrans1D2" presStyleIdx="4" presStyleCnt="8"/>
      <dgm:spPr/>
      <dgm:t>
        <a:bodyPr/>
        <a:lstStyle/>
        <a:p>
          <a:endParaRPr lang="en-US"/>
        </a:p>
      </dgm:t>
    </dgm:pt>
    <dgm:pt modelId="{918F301D-363D-46F5-B465-BE4CD7A9DA68}" type="pres">
      <dgm:prSet presAssocID="{D04ED30B-1F3E-4715-A139-84FEE4FE1349}" presName="connTx" presStyleLbl="parChTrans1D2" presStyleIdx="4" presStyleCnt="8"/>
      <dgm:spPr/>
      <dgm:t>
        <a:bodyPr/>
        <a:lstStyle/>
        <a:p>
          <a:endParaRPr lang="en-US"/>
        </a:p>
      </dgm:t>
    </dgm:pt>
    <dgm:pt modelId="{A33C5EF3-733A-482F-BA49-D4B4CA45F1F8}" type="pres">
      <dgm:prSet presAssocID="{01184BAE-B0DF-470D-BF2B-B5AE36203BF8}" presName="node" presStyleLbl="node1" presStyleIdx="4" presStyleCnt="8" custRadScaleRad="99828" custRadScaleInc="2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1414-F15D-4C72-9849-E3963E130350}" type="pres">
      <dgm:prSet presAssocID="{FE974606-2396-4EB1-A6C9-C51D518B0D89}" presName="Name9" presStyleLbl="parChTrans1D2" presStyleIdx="5" presStyleCnt="8"/>
      <dgm:spPr/>
      <dgm:t>
        <a:bodyPr/>
        <a:lstStyle/>
        <a:p>
          <a:endParaRPr lang="en-US"/>
        </a:p>
      </dgm:t>
    </dgm:pt>
    <dgm:pt modelId="{40CAB341-C011-45D3-9796-0A4299BD2EF4}" type="pres">
      <dgm:prSet presAssocID="{FE974606-2396-4EB1-A6C9-C51D518B0D89}" presName="connTx" presStyleLbl="parChTrans1D2" presStyleIdx="5" presStyleCnt="8"/>
      <dgm:spPr/>
      <dgm:t>
        <a:bodyPr/>
        <a:lstStyle/>
        <a:p>
          <a:endParaRPr lang="en-US"/>
        </a:p>
      </dgm:t>
    </dgm:pt>
    <dgm:pt modelId="{D79A8800-952C-4007-BD3E-B56177FF9B8B}" type="pres">
      <dgm:prSet presAssocID="{BF411C27-8B57-4364-B913-F62CCD3D36E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935FD-25DC-467C-A673-E14E90B037C6}" type="pres">
      <dgm:prSet presAssocID="{8CAF90F5-3210-4133-AF61-5BDA05B811A1}" presName="Name9" presStyleLbl="parChTrans1D2" presStyleIdx="6" presStyleCnt="8"/>
      <dgm:spPr/>
      <dgm:t>
        <a:bodyPr/>
        <a:lstStyle/>
        <a:p>
          <a:endParaRPr lang="en-US"/>
        </a:p>
      </dgm:t>
    </dgm:pt>
    <dgm:pt modelId="{4D67EA85-2107-45FA-B0D2-6248092DFA9D}" type="pres">
      <dgm:prSet presAssocID="{8CAF90F5-3210-4133-AF61-5BDA05B811A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18552B5-513B-4228-A0FF-EF1D26096D99}" type="pres">
      <dgm:prSet presAssocID="{15142794-A75C-4651-B01C-E6DB051855A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19F42-21A2-4117-B45E-682B576B72C8}" type="pres">
      <dgm:prSet presAssocID="{D8A3EE8D-5A93-4631-B1F6-6EE5AD19C366}" presName="Name9" presStyleLbl="parChTrans1D2" presStyleIdx="7" presStyleCnt="8"/>
      <dgm:spPr/>
      <dgm:t>
        <a:bodyPr/>
        <a:lstStyle/>
        <a:p>
          <a:endParaRPr lang="en-US"/>
        </a:p>
      </dgm:t>
    </dgm:pt>
    <dgm:pt modelId="{E20E099C-260B-42C7-AA31-9DB8FD7802DA}" type="pres">
      <dgm:prSet presAssocID="{D8A3EE8D-5A93-4631-B1F6-6EE5AD19C36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5D8A71D6-5A27-45DD-AB5C-52A679E942BC}" type="pres">
      <dgm:prSet presAssocID="{75C63B74-92E0-4AB2-8132-F4F5AF8BACE9}" presName="node" presStyleLbl="node1" presStyleIdx="7" presStyleCnt="8" custRadScaleRad="10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D67ED-6115-41FD-ADCB-8AF7C0E75B9E}" type="presOf" srcId="{75C63B74-92E0-4AB2-8132-F4F5AF8BACE9}" destId="{5D8A71D6-5A27-45DD-AB5C-52A679E942BC}" srcOrd="0" destOrd="0" presId="urn:microsoft.com/office/officeart/2005/8/layout/radial1"/>
    <dgm:cxn modelId="{1F492497-9607-4B8C-9FA8-7076307893A0}" type="presOf" srcId="{8CDDA17F-164A-4FA4-85D3-FC45747DD679}" destId="{4BFAC511-DDB9-4A29-BD41-2A7A308AD747}" srcOrd="1" destOrd="0" presId="urn:microsoft.com/office/officeart/2005/8/layout/radial1"/>
    <dgm:cxn modelId="{CE6028CD-209C-4587-92C7-59E7B58EA275}" type="presOf" srcId="{083CC0B1-EA7D-444B-BF71-9E9B7F5C9DA3}" destId="{F58B1CF3-9407-43B8-BDBD-964CBB55D094}" srcOrd="0" destOrd="0" presId="urn:microsoft.com/office/officeart/2005/8/layout/radial1"/>
    <dgm:cxn modelId="{3683DF15-C22D-4F21-BCB0-90133B7EFBC2}" type="presOf" srcId="{01184BAE-B0DF-470D-BF2B-B5AE36203BF8}" destId="{A33C5EF3-733A-482F-BA49-D4B4CA45F1F8}" srcOrd="0" destOrd="0" presId="urn:microsoft.com/office/officeart/2005/8/layout/radial1"/>
    <dgm:cxn modelId="{4EFA5D19-0590-47D4-85DC-7B0B19788F93}" type="presOf" srcId="{FF333ABB-8FF1-41B4-80BD-BB50F3FE0559}" destId="{AC85BDAE-E026-4531-A8A8-AAFA78F2846F}" srcOrd="0" destOrd="0" presId="urn:microsoft.com/office/officeart/2005/8/layout/radial1"/>
    <dgm:cxn modelId="{B1CE30FC-3E4D-43B1-A09B-3E4181C053B1}" srcId="{9FF01EE5-0EAC-42F0-B72A-33EAEBCA0324}" destId="{58099CD0-2E89-4536-9278-B621B4BFF9F7}" srcOrd="1" destOrd="0" parTransId="{0465A881-7D60-470C-8C00-F561780851EC}" sibTransId="{BC44D6CF-8AAC-4B98-B693-A648CDEAED77}"/>
    <dgm:cxn modelId="{CDA07548-0871-4CF2-90DA-026F6B422512}" type="presOf" srcId="{FE974606-2396-4EB1-A6C9-C51D518B0D89}" destId="{EFA31414-F15D-4C72-9849-E3963E130350}" srcOrd="0" destOrd="0" presId="urn:microsoft.com/office/officeart/2005/8/layout/radial1"/>
    <dgm:cxn modelId="{21517C57-2A32-47B5-8804-9CC8B8643E82}" type="presOf" srcId="{9FF01EE5-0EAC-42F0-B72A-33EAEBCA0324}" destId="{75495014-547B-42DC-BB7F-B32656870E50}" srcOrd="0" destOrd="0" presId="urn:microsoft.com/office/officeart/2005/8/layout/radial1"/>
    <dgm:cxn modelId="{64571FD4-3697-4645-94E1-4E5540576150}" type="presOf" srcId="{D04ED30B-1F3E-4715-A139-84FEE4FE1349}" destId="{918F301D-363D-46F5-B465-BE4CD7A9DA68}" srcOrd="1" destOrd="0" presId="urn:microsoft.com/office/officeart/2005/8/layout/radial1"/>
    <dgm:cxn modelId="{8A00068D-7E54-4428-A0B6-7A158330A7C9}" srcId="{9FF01EE5-0EAC-42F0-B72A-33EAEBCA0324}" destId="{91B9FE9C-32CC-4E04-9B58-47697C14D9B4}" srcOrd="0" destOrd="0" parTransId="{FF333ABB-8FF1-41B4-80BD-BB50F3FE0559}" sibTransId="{325B4936-6763-40EE-9921-5B6491405716}"/>
    <dgm:cxn modelId="{0A2EE748-4E2E-462A-A488-1B3D20AFD747}" srcId="{9FF01EE5-0EAC-42F0-B72A-33EAEBCA0324}" destId="{E22FEC90-F065-475C-BB9D-47832599E0C5}" srcOrd="3" destOrd="0" parTransId="{8CDDA17F-164A-4FA4-85D3-FC45747DD679}" sibTransId="{B7016273-C290-4725-925A-64385638C9B2}"/>
    <dgm:cxn modelId="{4D799093-8C5B-47F1-9723-CAC70ABAC4B5}" type="presOf" srcId="{AC151BE1-9900-4EA0-93E5-3E75E3BE145B}" destId="{DB9C1B55-6245-46F2-8360-4499598D1545}" srcOrd="0" destOrd="0" presId="urn:microsoft.com/office/officeart/2005/8/layout/radial1"/>
    <dgm:cxn modelId="{B1429FEA-D0C7-4254-A36E-0FCDCBA77B9B}" type="presOf" srcId="{0465A881-7D60-470C-8C00-F561780851EC}" destId="{E7F225F6-B3E0-4068-ADC3-5EC7E8F52152}" srcOrd="0" destOrd="0" presId="urn:microsoft.com/office/officeart/2005/8/layout/radial1"/>
    <dgm:cxn modelId="{266351F7-3B8E-4F23-A4CF-CAF1A6DD1522}" type="presOf" srcId="{8CAF90F5-3210-4133-AF61-5BDA05B811A1}" destId="{CB9935FD-25DC-467C-A673-E14E90B037C6}" srcOrd="0" destOrd="0" presId="urn:microsoft.com/office/officeart/2005/8/layout/radial1"/>
    <dgm:cxn modelId="{A4180D3A-641B-4AA8-9413-33BE48B059A9}" srcId="{9FF01EE5-0EAC-42F0-B72A-33EAEBCA0324}" destId="{083CC0B1-EA7D-444B-BF71-9E9B7F5C9DA3}" srcOrd="2" destOrd="0" parTransId="{AC151BE1-9900-4EA0-93E5-3E75E3BE145B}" sibTransId="{9A95E5C4-9662-4508-B456-D3067380A3E5}"/>
    <dgm:cxn modelId="{47087A2B-3F7D-407D-B4E3-E678535E4247}" type="presOf" srcId="{D8A3EE8D-5A93-4631-B1F6-6EE5AD19C366}" destId="{E20E099C-260B-42C7-AA31-9DB8FD7802DA}" srcOrd="1" destOrd="0" presId="urn:microsoft.com/office/officeart/2005/8/layout/radial1"/>
    <dgm:cxn modelId="{88913D06-D16C-4372-AE30-AD380BAE60A7}" type="presOf" srcId="{D8A3EE8D-5A93-4631-B1F6-6EE5AD19C366}" destId="{25B19F42-21A2-4117-B45E-682B576B72C8}" srcOrd="0" destOrd="0" presId="urn:microsoft.com/office/officeart/2005/8/layout/radial1"/>
    <dgm:cxn modelId="{35C3CFAA-4AD8-4AB6-ABF8-715EE239B239}" type="presOf" srcId="{15142794-A75C-4651-B01C-E6DB051855AA}" destId="{A18552B5-513B-4228-A0FF-EF1D26096D99}" srcOrd="0" destOrd="0" presId="urn:microsoft.com/office/officeart/2005/8/layout/radial1"/>
    <dgm:cxn modelId="{8DD4FC46-0289-4DB4-BA89-1B19642F2BCF}" type="presOf" srcId="{AC151BE1-9900-4EA0-93E5-3E75E3BE145B}" destId="{01352E00-15CB-4383-B74C-EB9933242EC2}" srcOrd="1" destOrd="0" presId="urn:microsoft.com/office/officeart/2005/8/layout/radial1"/>
    <dgm:cxn modelId="{236ED409-6DF6-4728-812B-7E424EA33433}" type="presOf" srcId="{D04ED30B-1F3E-4715-A139-84FEE4FE1349}" destId="{45F335C2-E433-4A50-9015-07BFB4B01BA0}" srcOrd="0" destOrd="0" presId="urn:microsoft.com/office/officeart/2005/8/layout/radial1"/>
    <dgm:cxn modelId="{A649EB1E-D9C5-48BA-9643-5F5F2C2327E3}" srcId="{9FF01EE5-0EAC-42F0-B72A-33EAEBCA0324}" destId="{BF411C27-8B57-4364-B913-F62CCD3D36EE}" srcOrd="5" destOrd="0" parTransId="{FE974606-2396-4EB1-A6C9-C51D518B0D89}" sibTransId="{5B596496-49D6-47C3-837F-563BEA0F51DB}"/>
    <dgm:cxn modelId="{5E4ABAF0-AB28-4F49-96FD-91F8EC2C5EBD}" srcId="{9FF01EE5-0EAC-42F0-B72A-33EAEBCA0324}" destId="{75C63B74-92E0-4AB2-8132-F4F5AF8BACE9}" srcOrd="7" destOrd="0" parTransId="{D8A3EE8D-5A93-4631-B1F6-6EE5AD19C366}" sibTransId="{06A33A86-21E0-46A8-9C4E-E2CA529C25CE}"/>
    <dgm:cxn modelId="{06768CD2-D0A9-4707-BFE0-966F6D8933ED}" type="presOf" srcId="{FF333ABB-8FF1-41B4-80BD-BB50F3FE0559}" destId="{3ABB94BA-90EA-4B95-ACAF-A60154002270}" srcOrd="1" destOrd="0" presId="urn:microsoft.com/office/officeart/2005/8/layout/radial1"/>
    <dgm:cxn modelId="{66A6873A-B7BD-4610-920E-EBA1C84B60D1}" type="presOf" srcId="{58099CD0-2E89-4536-9278-B621B4BFF9F7}" destId="{83EA880A-E8F4-44EF-B3DA-101775A44E93}" srcOrd="0" destOrd="0" presId="urn:microsoft.com/office/officeart/2005/8/layout/radial1"/>
    <dgm:cxn modelId="{C8C02182-467E-4F69-9069-BE8229C63515}" type="presOf" srcId="{8CDDA17F-164A-4FA4-85D3-FC45747DD679}" destId="{77FDD40E-6584-47AF-B4BD-62881FB14438}" srcOrd="0" destOrd="0" presId="urn:microsoft.com/office/officeart/2005/8/layout/radial1"/>
    <dgm:cxn modelId="{A4A0BE50-CD10-4E8B-BA6B-E3E0FDD67152}" srcId="{9FF01EE5-0EAC-42F0-B72A-33EAEBCA0324}" destId="{15142794-A75C-4651-B01C-E6DB051855AA}" srcOrd="6" destOrd="0" parTransId="{8CAF90F5-3210-4133-AF61-5BDA05B811A1}" sibTransId="{0E0D40D5-4723-4A47-937F-91161D1C11C5}"/>
    <dgm:cxn modelId="{2072A23E-0F3A-4952-B70B-6CBB710EECB0}" type="presOf" srcId="{8CAF90F5-3210-4133-AF61-5BDA05B811A1}" destId="{4D67EA85-2107-45FA-B0D2-6248092DFA9D}" srcOrd="1" destOrd="0" presId="urn:microsoft.com/office/officeart/2005/8/layout/radial1"/>
    <dgm:cxn modelId="{0F912F3A-34FA-4719-A675-F940E8BFE60F}" type="presOf" srcId="{BF411C27-8B57-4364-B913-F62CCD3D36EE}" destId="{D79A8800-952C-4007-BD3E-B56177FF9B8B}" srcOrd="0" destOrd="0" presId="urn:microsoft.com/office/officeart/2005/8/layout/radial1"/>
    <dgm:cxn modelId="{8826E574-6F61-4237-9FBF-B0F565BD4647}" type="presOf" srcId="{0465A881-7D60-470C-8C00-F561780851EC}" destId="{C764472A-C7BF-4E1A-A13A-4C6B28702E75}" srcOrd="1" destOrd="0" presId="urn:microsoft.com/office/officeart/2005/8/layout/radial1"/>
    <dgm:cxn modelId="{183B8010-CAAC-455D-B177-AD0300C2459A}" srcId="{7DAFCDD9-0558-4C64-961A-ED49805DCFA6}" destId="{9FF01EE5-0EAC-42F0-B72A-33EAEBCA0324}" srcOrd="0" destOrd="0" parTransId="{BB89DA3B-42BE-438A-9AD4-F2260DACE7F5}" sibTransId="{C8F82BC4-69BB-461E-9A6F-789CA5C34658}"/>
    <dgm:cxn modelId="{88FE0082-F9BA-443A-BA10-0443816D5DC7}" type="presOf" srcId="{E22FEC90-F065-475C-BB9D-47832599E0C5}" destId="{B782E7B9-106F-4931-AC21-A909CCB5342D}" srcOrd="0" destOrd="0" presId="urn:microsoft.com/office/officeart/2005/8/layout/radial1"/>
    <dgm:cxn modelId="{64983492-B28D-4023-A0B1-39E467B6AAD7}" type="presOf" srcId="{91B9FE9C-32CC-4E04-9B58-47697C14D9B4}" destId="{47A59B30-7835-48BD-85AA-247B5B2BA002}" srcOrd="0" destOrd="0" presId="urn:microsoft.com/office/officeart/2005/8/layout/radial1"/>
    <dgm:cxn modelId="{E016DFC5-91E5-45E3-B35C-C6686F909333}" srcId="{9FF01EE5-0EAC-42F0-B72A-33EAEBCA0324}" destId="{01184BAE-B0DF-470D-BF2B-B5AE36203BF8}" srcOrd="4" destOrd="0" parTransId="{D04ED30B-1F3E-4715-A139-84FEE4FE1349}" sibTransId="{396E9410-1158-4C00-9C5B-5E2DADDECDE4}"/>
    <dgm:cxn modelId="{77397B49-3D31-4393-8F32-72BDE109EC96}" type="presOf" srcId="{FE974606-2396-4EB1-A6C9-C51D518B0D89}" destId="{40CAB341-C011-45D3-9796-0A4299BD2EF4}" srcOrd="1" destOrd="0" presId="urn:microsoft.com/office/officeart/2005/8/layout/radial1"/>
    <dgm:cxn modelId="{D2DC1390-017E-4DB0-BF8B-8E1176B2C65F}" type="presOf" srcId="{7DAFCDD9-0558-4C64-961A-ED49805DCFA6}" destId="{BDB23F57-3500-41FB-8DF4-53FD0A19D497}" srcOrd="0" destOrd="0" presId="urn:microsoft.com/office/officeart/2005/8/layout/radial1"/>
    <dgm:cxn modelId="{64A780E8-8983-4D63-BB4E-700FE37A1039}" type="presParOf" srcId="{BDB23F57-3500-41FB-8DF4-53FD0A19D497}" destId="{75495014-547B-42DC-BB7F-B32656870E50}" srcOrd="0" destOrd="0" presId="urn:microsoft.com/office/officeart/2005/8/layout/radial1"/>
    <dgm:cxn modelId="{6400EE10-17CD-4205-B5E8-B9B2315D161E}" type="presParOf" srcId="{BDB23F57-3500-41FB-8DF4-53FD0A19D497}" destId="{AC85BDAE-E026-4531-A8A8-AAFA78F2846F}" srcOrd="1" destOrd="0" presId="urn:microsoft.com/office/officeart/2005/8/layout/radial1"/>
    <dgm:cxn modelId="{721C4F42-4D1D-48C5-A3E7-6D208175FD18}" type="presParOf" srcId="{AC85BDAE-E026-4531-A8A8-AAFA78F2846F}" destId="{3ABB94BA-90EA-4B95-ACAF-A60154002270}" srcOrd="0" destOrd="0" presId="urn:microsoft.com/office/officeart/2005/8/layout/radial1"/>
    <dgm:cxn modelId="{26EEE7F1-D469-496A-82D4-2B0B56804EE2}" type="presParOf" srcId="{BDB23F57-3500-41FB-8DF4-53FD0A19D497}" destId="{47A59B30-7835-48BD-85AA-247B5B2BA002}" srcOrd="2" destOrd="0" presId="urn:microsoft.com/office/officeart/2005/8/layout/radial1"/>
    <dgm:cxn modelId="{BF9B50C9-7702-4DEB-99CE-E26A279B40F1}" type="presParOf" srcId="{BDB23F57-3500-41FB-8DF4-53FD0A19D497}" destId="{E7F225F6-B3E0-4068-ADC3-5EC7E8F52152}" srcOrd="3" destOrd="0" presId="urn:microsoft.com/office/officeart/2005/8/layout/radial1"/>
    <dgm:cxn modelId="{4C05AE57-9A98-433C-AE15-96682A4E7097}" type="presParOf" srcId="{E7F225F6-B3E0-4068-ADC3-5EC7E8F52152}" destId="{C764472A-C7BF-4E1A-A13A-4C6B28702E75}" srcOrd="0" destOrd="0" presId="urn:microsoft.com/office/officeart/2005/8/layout/radial1"/>
    <dgm:cxn modelId="{7452D5ED-95C4-48D9-B88A-846EC53B079C}" type="presParOf" srcId="{BDB23F57-3500-41FB-8DF4-53FD0A19D497}" destId="{83EA880A-E8F4-44EF-B3DA-101775A44E93}" srcOrd="4" destOrd="0" presId="urn:microsoft.com/office/officeart/2005/8/layout/radial1"/>
    <dgm:cxn modelId="{C4792D6E-AC12-40DF-B88C-2CAF91AF9B61}" type="presParOf" srcId="{BDB23F57-3500-41FB-8DF4-53FD0A19D497}" destId="{DB9C1B55-6245-46F2-8360-4499598D1545}" srcOrd="5" destOrd="0" presId="urn:microsoft.com/office/officeart/2005/8/layout/radial1"/>
    <dgm:cxn modelId="{1C5DC9BF-BF2A-49B2-B5D5-8DA077C0ACFC}" type="presParOf" srcId="{DB9C1B55-6245-46F2-8360-4499598D1545}" destId="{01352E00-15CB-4383-B74C-EB9933242EC2}" srcOrd="0" destOrd="0" presId="urn:microsoft.com/office/officeart/2005/8/layout/radial1"/>
    <dgm:cxn modelId="{C668F4F4-AA33-486B-9428-A930AC88A97B}" type="presParOf" srcId="{BDB23F57-3500-41FB-8DF4-53FD0A19D497}" destId="{F58B1CF3-9407-43B8-BDBD-964CBB55D094}" srcOrd="6" destOrd="0" presId="urn:microsoft.com/office/officeart/2005/8/layout/radial1"/>
    <dgm:cxn modelId="{1A805A28-C359-439F-BC46-C3361A3D3573}" type="presParOf" srcId="{BDB23F57-3500-41FB-8DF4-53FD0A19D497}" destId="{77FDD40E-6584-47AF-B4BD-62881FB14438}" srcOrd="7" destOrd="0" presId="urn:microsoft.com/office/officeart/2005/8/layout/radial1"/>
    <dgm:cxn modelId="{00ECB816-AFC6-4E21-B9D0-474668AD8F20}" type="presParOf" srcId="{77FDD40E-6584-47AF-B4BD-62881FB14438}" destId="{4BFAC511-DDB9-4A29-BD41-2A7A308AD747}" srcOrd="0" destOrd="0" presId="urn:microsoft.com/office/officeart/2005/8/layout/radial1"/>
    <dgm:cxn modelId="{81DAB6CC-E796-4F8B-8BF5-CB567094EA7E}" type="presParOf" srcId="{BDB23F57-3500-41FB-8DF4-53FD0A19D497}" destId="{B782E7B9-106F-4931-AC21-A909CCB5342D}" srcOrd="8" destOrd="0" presId="urn:microsoft.com/office/officeart/2005/8/layout/radial1"/>
    <dgm:cxn modelId="{E0ABBFAD-6A05-48FF-AAF8-6C1676FBBA60}" type="presParOf" srcId="{BDB23F57-3500-41FB-8DF4-53FD0A19D497}" destId="{45F335C2-E433-4A50-9015-07BFB4B01BA0}" srcOrd="9" destOrd="0" presId="urn:microsoft.com/office/officeart/2005/8/layout/radial1"/>
    <dgm:cxn modelId="{482CEC3A-417B-43D6-8134-6A4B67899AC6}" type="presParOf" srcId="{45F335C2-E433-4A50-9015-07BFB4B01BA0}" destId="{918F301D-363D-46F5-B465-BE4CD7A9DA68}" srcOrd="0" destOrd="0" presId="urn:microsoft.com/office/officeart/2005/8/layout/radial1"/>
    <dgm:cxn modelId="{5C5C7F32-8AC8-47F8-AB07-C231233DF9EB}" type="presParOf" srcId="{BDB23F57-3500-41FB-8DF4-53FD0A19D497}" destId="{A33C5EF3-733A-482F-BA49-D4B4CA45F1F8}" srcOrd="10" destOrd="0" presId="urn:microsoft.com/office/officeart/2005/8/layout/radial1"/>
    <dgm:cxn modelId="{58D16DF3-3777-412C-84EC-954D877F73BB}" type="presParOf" srcId="{BDB23F57-3500-41FB-8DF4-53FD0A19D497}" destId="{EFA31414-F15D-4C72-9849-E3963E130350}" srcOrd="11" destOrd="0" presId="urn:microsoft.com/office/officeart/2005/8/layout/radial1"/>
    <dgm:cxn modelId="{4E8FD04F-D654-41B0-B928-029709CDAAED}" type="presParOf" srcId="{EFA31414-F15D-4C72-9849-E3963E130350}" destId="{40CAB341-C011-45D3-9796-0A4299BD2EF4}" srcOrd="0" destOrd="0" presId="urn:microsoft.com/office/officeart/2005/8/layout/radial1"/>
    <dgm:cxn modelId="{89422A5D-C6DA-4319-8C32-F74011DD178F}" type="presParOf" srcId="{BDB23F57-3500-41FB-8DF4-53FD0A19D497}" destId="{D79A8800-952C-4007-BD3E-B56177FF9B8B}" srcOrd="12" destOrd="0" presId="urn:microsoft.com/office/officeart/2005/8/layout/radial1"/>
    <dgm:cxn modelId="{A504E8E4-4D5E-4B70-9414-167B4FD93462}" type="presParOf" srcId="{BDB23F57-3500-41FB-8DF4-53FD0A19D497}" destId="{CB9935FD-25DC-467C-A673-E14E90B037C6}" srcOrd="13" destOrd="0" presId="urn:microsoft.com/office/officeart/2005/8/layout/radial1"/>
    <dgm:cxn modelId="{B4A15762-1BBA-48C7-BF5D-1CC8512E8D4B}" type="presParOf" srcId="{CB9935FD-25DC-467C-A673-E14E90B037C6}" destId="{4D67EA85-2107-45FA-B0D2-6248092DFA9D}" srcOrd="0" destOrd="0" presId="urn:microsoft.com/office/officeart/2005/8/layout/radial1"/>
    <dgm:cxn modelId="{35DD5C5B-1F7F-4C9C-9DBF-61ADFA2FDDEA}" type="presParOf" srcId="{BDB23F57-3500-41FB-8DF4-53FD0A19D497}" destId="{A18552B5-513B-4228-A0FF-EF1D26096D99}" srcOrd="14" destOrd="0" presId="urn:microsoft.com/office/officeart/2005/8/layout/radial1"/>
    <dgm:cxn modelId="{7A16DA3B-0BB1-432D-BAE8-8222C53BB044}" type="presParOf" srcId="{BDB23F57-3500-41FB-8DF4-53FD0A19D497}" destId="{25B19F42-21A2-4117-B45E-682B576B72C8}" srcOrd="15" destOrd="0" presId="urn:microsoft.com/office/officeart/2005/8/layout/radial1"/>
    <dgm:cxn modelId="{C630F528-1163-4F9A-B0CE-193402E770D6}" type="presParOf" srcId="{25B19F42-21A2-4117-B45E-682B576B72C8}" destId="{E20E099C-260B-42C7-AA31-9DB8FD7802DA}" srcOrd="0" destOrd="0" presId="urn:microsoft.com/office/officeart/2005/8/layout/radial1"/>
    <dgm:cxn modelId="{EEA327F6-97A1-43DF-83E5-CF41F7FDDAEA}" type="presParOf" srcId="{BDB23F57-3500-41FB-8DF4-53FD0A19D497}" destId="{5D8A71D6-5A27-45DD-AB5C-52A679E942BC}" srcOrd="16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B7313-4EEC-4D67-884F-1DFD7F79F9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89721-E80F-4722-B808-534423DACB0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as-IN" sz="3200" b="1" dirty="0" smtClean="0">
              <a:solidFill>
                <a:schemeClr val="tx1"/>
              </a:solidFill>
              <a:latin typeface="NikoshBAN" pitchFamily="2" charset="0"/>
            </a:rPr>
            <a:t>কন্দ্রেীয় ব্যাংকরে  র্কাযাবলি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C3D82E-46B3-41E9-93B5-77AA593E2261}" type="parTrans" cxnId="{50E8AA28-9883-46F3-B19E-D77B51FFB0F7}">
      <dgm:prSet/>
      <dgm:spPr/>
      <dgm:t>
        <a:bodyPr/>
        <a:lstStyle/>
        <a:p>
          <a:endParaRPr lang="en-US"/>
        </a:p>
      </dgm:t>
    </dgm:pt>
    <dgm:pt modelId="{FA23A989-431B-43DD-9A7A-27A7AD0E2BCB}" type="sibTrans" cxnId="{50E8AA28-9883-46F3-B19E-D77B51FFB0F7}">
      <dgm:prSet/>
      <dgm:spPr/>
      <dgm:t>
        <a:bodyPr/>
        <a:lstStyle/>
        <a:p>
          <a:endParaRPr lang="en-US"/>
        </a:p>
      </dgm:t>
    </dgm:pt>
    <dgm:pt modelId="{F4862250-55E6-499B-A34C-293CE39B8099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rgbClr val="002060"/>
          </a:solidFill>
        </a:ln>
      </dgm:spPr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সাধারন কার্যাবলি 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A084348-718F-4789-907C-941B74CDC9C0}" type="parTrans" cxnId="{9FA43E3B-141B-486E-B311-D8CCBB8699E6}">
      <dgm:prSet/>
      <dgm:spPr/>
      <dgm:t>
        <a:bodyPr/>
        <a:lstStyle/>
        <a:p>
          <a:endParaRPr lang="en-US"/>
        </a:p>
      </dgm:t>
    </dgm:pt>
    <dgm:pt modelId="{8FB998C1-FF07-4461-B106-061615F42E6C}" type="sibTrans" cxnId="{9FA43E3B-141B-486E-B311-D8CCBB8699E6}">
      <dgm:prSet/>
      <dgm:spPr/>
      <dgm:t>
        <a:bodyPr/>
        <a:lstStyle/>
        <a:p>
          <a:endParaRPr lang="en-US"/>
        </a:p>
      </dgm:t>
    </dgm:pt>
    <dgm:pt modelId="{96E3592E-B062-4E11-9EEC-2BDF97795C92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7030A0"/>
          </a:solidFill>
        </a:ln>
      </dgm:spPr>
      <dgm:t>
        <a:bodyPr/>
        <a:lstStyle/>
        <a:p>
          <a:r>
            <a:rPr lang="bn-BD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সরকারের ব্যাংক</a:t>
          </a:r>
        </a:p>
        <a:p>
          <a:r>
            <a:rPr lang="bn-BD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হিসাবে সম্পাদিত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কার্যাবলি 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D84B0EF-3F75-49E5-B29A-85E306747552}" type="parTrans" cxnId="{7A82999F-531F-477E-90D6-46E400FFB1CF}">
      <dgm:prSet/>
      <dgm:spPr/>
      <dgm:t>
        <a:bodyPr/>
        <a:lstStyle/>
        <a:p>
          <a:endParaRPr lang="en-US"/>
        </a:p>
      </dgm:t>
    </dgm:pt>
    <dgm:pt modelId="{2EC9AA3E-3626-4CCB-B6EF-5D8CA1B289C7}" type="sibTrans" cxnId="{7A82999F-531F-477E-90D6-46E400FFB1CF}">
      <dgm:prSet/>
      <dgm:spPr/>
      <dgm:t>
        <a:bodyPr/>
        <a:lstStyle/>
        <a:p>
          <a:endParaRPr lang="en-US"/>
        </a:p>
      </dgm:t>
    </dgm:pt>
    <dgm:pt modelId="{FED1068D-5001-4ED9-9578-26F0345A0897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rgbClr val="00B050"/>
          </a:solidFill>
        </a:ln>
      </dgm:spPr>
      <dgm:t>
        <a:bodyPr/>
        <a:lstStyle/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সকল ব্যাংকের </a:t>
          </a:r>
        </a:p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ব্যাংকার হিসাবে</a:t>
          </a:r>
        </a:p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সম্পাদিত কার্যাবলি 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567DD40-A5F2-4BAC-BF7F-A15381D79AA9}" type="parTrans" cxnId="{773296A5-69EC-4043-ABE9-B2B47EF1CA31}">
      <dgm:prSet/>
      <dgm:spPr/>
      <dgm:t>
        <a:bodyPr/>
        <a:lstStyle/>
        <a:p>
          <a:endParaRPr lang="en-US"/>
        </a:p>
      </dgm:t>
    </dgm:pt>
    <dgm:pt modelId="{96A2C4B1-8EE1-418A-BEFE-E10BBED20A5B}" type="sibTrans" cxnId="{773296A5-69EC-4043-ABE9-B2B47EF1CA31}">
      <dgm:prSet/>
      <dgm:spPr/>
      <dgm:t>
        <a:bodyPr/>
        <a:lstStyle/>
        <a:p>
          <a:endParaRPr lang="en-US"/>
        </a:p>
      </dgm:t>
    </dgm:pt>
    <dgm:pt modelId="{230CB616-4FFF-4254-B2F2-E3E6BD788F16}">
      <dgm:prSet phldrT="[Text]" custT="1"/>
      <dgm:spPr>
        <a:solidFill>
          <a:srgbClr val="00206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 অন্যান্য কার্যাবলি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FF21FA34-C6D5-4D61-9476-2216500F4822}" type="parTrans" cxnId="{0439C772-F837-476E-A567-42973C2D8259}">
      <dgm:prSet/>
      <dgm:spPr/>
      <dgm:t>
        <a:bodyPr/>
        <a:lstStyle/>
        <a:p>
          <a:endParaRPr lang="en-US"/>
        </a:p>
      </dgm:t>
    </dgm:pt>
    <dgm:pt modelId="{4F927656-60F3-4A59-86E6-D9D4C4C5271A}" type="sibTrans" cxnId="{0439C772-F837-476E-A567-42973C2D8259}">
      <dgm:prSet/>
      <dgm:spPr/>
      <dgm:t>
        <a:bodyPr/>
        <a:lstStyle/>
        <a:p>
          <a:endParaRPr lang="en-US"/>
        </a:p>
      </dgm:t>
    </dgm:pt>
    <dgm:pt modelId="{3E3772D2-B44C-4975-A072-DA4E34F79CC2}" type="pres">
      <dgm:prSet presAssocID="{C12B7313-4EEC-4D67-884F-1DFD7F79F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6F4CA9-633E-494B-820E-7A07C5755C6C}" type="pres">
      <dgm:prSet presAssocID="{58189721-E80F-4722-B808-534423DACB07}" presName="hierRoot1" presStyleCnt="0">
        <dgm:presLayoutVars>
          <dgm:hierBranch val="init"/>
        </dgm:presLayoutVars>
      </dgm:prSet>
      <dgm:spPr/>
    </dgm:pt>
    <dgm:pt modelId="{FAABB28B-2491-4361-867F-24C6DCC28592}" type="pres">
      <dgm:prSet presAssocID="{58189721-E80F-4722-B808-534423DACB07}" presName="rootComposite1" presStyleCnt="0"/>
      <dgm:spPr/>
    </dgm:pt>
    <dgm:pt modelId="{7B63E3F8-159C-4DD0-86C9-36B1CF52FC1D}" type="pres">
      <dgm:prSet presAssocID="{58189721-E80F-4722-B808-534423DACB07}" presName="rootText1" presStyleLbl="node0" presStyleIdx="0" presStyleCnt="1" custScaleX="195981" custScaleY="187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A603E-75F8-4B3A-A858-55C9259857DF}" type="pres">
      <dgm:prSet presAssocID="{58189721-E80F-4722-B808-534423DACB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BA473B6-A64D-4DA7-AA7E-10D42758D70A}" type="pres">
      <dgm:prSet presAssocID="{58189721-E80F-4722-B808-534423DACB07}" presName="hierChild2" presStyleCnt="0"/>
      <dgm:spPr/>
    </dgm:pt>
    <dgm:pt modelId="{BE375939-C6B3-4D2E-B58A-5F5366357288}" type="pres">
      <dgm:prSet presAssocID="{8A084348-718F-4789-907C-941B74CDC9C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9A02E5F-1BED-4B46-AFDE-FD8A4D9C61CC}" type="pres">
      <dgm:prSet presAssocID="{F4862250-55E6-499B-A34C-293CE39B8099}" presName="hierRoot2" presStyleCnt="0">
        <dgm:presLayoutVars>
          <dgm:hierBranch val="init"/>
        </dgm:presLayoutVars>
      </dgm:prSet>
      <dgm:spPr/>
    </dgm:pt>
    <dgm:pt modelId="{AA875866-1D4C-4504-8721-915896311B33}" type="pres">
      <dgm:prSet presAssocID="{F4862250-55E6-499B-A34C-293CE39B8099}" presName="rootComposite" presStyleCnt="0"/>
      <dgm:spPr/>
    </dgm:pt>
    <dgm:pt modelId="{4AC88D1D-8B8B-4211-9590-2D9595D0A191}" type="pres">
      <dgm:prSet presAssocID="{F4862250-55E6-499B-A34C-293CE39B8099}" presName="rootText" presStyleLbl="node2" presStyleIdx="0" presStyleCnt="4" custScaleX="112924" custScaleY="268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FCC54-8C3F-4680-94DE-DDFAD9924F7B}" type="pres">
      <dgm:prSet presAssocID="{F4862250-55E6-499B-A34C-293CE39B8099}" presName="rootConnector" presStyleLbl="node2" presStyleIdx="0" presStyleCnt="4"/>
      <dgm:spPr/>
      <dgm:t>
        <a:bodyPr/>
        <a:lstStyle/>
        <a:p>
          <a:endParaRPr lang="en-US"/>
        </a:p>
      </dgm:t>
    </dgm:pt>
    <dgm:pt modelId="{85ED0ED6-0E35-4452-A216-5E631234ED4C}" type="pres">
      <dgm:prSet presAssocID="{F4862250-55E6-499B-A34C-293CE39B8099}" presName="hierChild4" presStyleCnt="0"/>
      <dgm:spPr/>
    </dgm:pt>
    <dgm:pt modelId="{DE7DCDA9-4582-44A9-A219-89F5368DD3CD}" type="pres">
      <dgm:prSet presAssocID="{F4862250-55E6-499B-A34C-293CE39B8099}" presName="hierChild5" presStyleCnt="0"/>
      <dgm:spPr/>
    </dgm:pt>
    <dgm:pt modelId="{6570B59E-DEF8-48AB-A6F7-56B820970577}" type="pres">
      <dgm:prSet presAssocID="{6D84B0EF-3F75-49E5-B29A-85E30674755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269290-837F-4BF4-B125-F8EBF6F9CFE0}" type="pres">
      <dgm:prSet presAssocID="{96E3592E-B062-4E11-9EEC-2BDF97795C92}" presName="hierRoot2" presStyleCnt="0">
        <dgm:presLayoutVars>
          <dgm:hierBranch val="init"/>
        </dgm:presLayoutVars>
      </dgm:prSet>
      <dgm:spPr/>
    </dgm:pt>
    <dgm:pt modelId="{CED1405B-93F0-4F58-846F-57EF48E26135}" type="pres">
      <dgm:prSet presAssocID="{96E3592E-B062-4E11-9EEC-2BDF97795C92}" presName="rootComposite" presStyleCnt="0"/>
      <dgm:spPr/>
    </dgm:pt>
    <dgm:pt modelId="{A7ED5EF6-CEA8-4BB9-8E0C-4C825D7C8FB3}" type="pres">
      <dgm:prSet presAssocID="{96E3592E-B062-4E11-9EEC-2BDF97795C92}" presName="rootText" presStyleLbl="node2" presStyleIdx="1" presStyleCnt="4" custScaleX="133214" custScaleY="257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585AC-6B4E-4534-A771-D168DABC4FB8}" type="pres">
      <dgm:prSet presAssocID="{96E3592E-B062-4E11-9EEC-2BDF97795C92}" presName="rootConnector" presStyleLbl="node2" presStyleIdx="1" presStyleCnt="4"/>
      <dgm:spPr/>
      <dgm:t>
        <a:bodyPr/>
        <a:lstStyle/>
        <a:p>
          <a:endParaRPr lang="en-US"/>
        </a:p>
      </dgm:t>
    </dgm:pt>
    <dgm:pt modelId="{1A5F9FA0-1406-422F-A543-4A18900A7B28}" type="pres">
      <dgm:prSet presAssocID="{96E3592E-B062-4E11-9EEC-2BDF97795C92}" presName="hierChild4" presStyleCnt="0"/>
      <dgm:spPr/>
    </dgm:pt>
    <dgm:pt modelId="{AD84F9D3-AA79-4032-B629-D0D080D52B1D}" type="pres">
      <dgm:prSet presAssocID="{96E3592E-B062-4E11-9EEC-2BDF97795C92}" presName="hierChild5" presStyleCnt="0"/>
      <dgm:spPr/>
    </dgm:pt>
    <dgm:pt modelId="{7E1CC4F1-0446-4D80-8696-F43E571A20F3}" type="pres">
      <dgm:prSet presAssocID="{6567DD40-A5F2-4BAC-BF7F-A15381D79AA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450752F-A494-4CE3-B36A-2B46F19C862B}" type="pres">
      <dgm:prSet presAssocID="{FED1068D-5001-4ED9-9578-26F0345A0897}" presName="hierRoot2" presStyleCnt="0">
        <dgm:presLayoutVars>
          <dgm:hierBranch val="init"/>
        </dgm:presLayoutVars>
      </dgm:prSet>
      <dgm:spPr/>
    </dgm:pt>
    <dgm:pt modelId="{F6326E6A-FE91-4AEE-A3B3-FFE3C9C2C58F}" type="pres">
      <dgm:prSet presAssocID="{FED1068D-5001-4ED9-9578-26F0345A0897}" presName="rootComposite" presStyleCnt="0"/>
      <dgm:spPr/>
    </dgm:pt>
    <dgm:pt modelId="{31245475-F261-402E-B62B-61563C16C4ED}" type="pres">
      <dgm:prSet presAssocID="{FED1068D-5001-4ED9-9578-26F0345A0897}" presName="rootText" presStyleLbl="node2" presStyleIdx="2" presStyleCnt="4" custScaleX="152842" custScaleY="245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D9F45C-C8D7-464C-A456-0D1A018EE219}" type="pres">
      <dgm:prSet presAssocID="{FED1068D-5001-4ED9-9578-26F0345A0897}" presName="rootConnector" presStyleLbl="node2" presStyleIdx="2" presStyleCnt="4"/>
      <dgm:spPr/>
      <dgm:t>
        <a:bodyPr/>
        <a:lstStyle/>
        <a:p>
          <a:endParaRPr lang="en-US"/>
        </a:p>
      </dgm:t>
    </dgm:pt>
    <dgm:pt modelId="{A6636788-F3F3-4412-BBAE-6B7F032C3ABB}" type="pres">
      <dgm:prSet presAssocID="{FED1068D-5001-4ED9-9578-26F0345A0897}" presName="hierChild4" presStyleCnt="0"/>
      <dgm:spPr/>
    </dgm:pt>
    <dgm:pt modelId="{00D9D173-6AF9-4BF9-9199-EDF1C5B10484}" type="pres">
      <dgm:prSet presAssocID="{FED1068D-5001-4ED9-9578-26F0345A0897}" presName="hierChild5" presStyleCnt="0"/>
      <dgm:spPr/>
    </dgm:pt>
    <dgm:pt modelId="{D607804E-6D03-42AD-B771-59223917F804}" type="pres">
      <dgm:prSet presAssocID="{FF21FA34-C6D5-4D61-9476-2216500F482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D4E335B-487B-47DB-8E2D-27DCD6F90F53}" type="pres">
      <dgm:prSet presAssocID="{230CB616-4FFF-4254-B2F2-E3E6BD788F16}" presName="hierRoot2" presStyleCnt="0">
        <dgm:presLayoutVars>
          <dgm:hierBranch val="init"/>
        </dgm:presLayoutVars>
      </dgm:prSet>
      <dgm:spPr/>
    </dgm:pt>
    <dgm:pt modelId="{43547BF9-0129-4F28-8835-32DA74EA806B}" type="pres">
      <dgm:prSet presAssocID="{230CB616-4FFF-4254-B2F2-E3E6BD788F16}" presName="rootComposite" presStyleCnt="0"/>
      <dgm:spPr/>
    </dgm:pt>
    <dgm:pt modelId="{191D270E-042C-4148-AE58-D854CF9638CD}" type="pres">
      <dgm:prSet presAssocID="{230CB616-4FFF-4254-B2F2-E3E6BD788F16}" presName="rootText" presStyleLbl="node2" presStyleIdx="3" presStyleCnt="4" custScaleX="86894" custScaleY="245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5F71B-1A55-4E8C-9D48-0AC5F7F77D43}" type="pres">
      <dgm:prSet presAssocID="{230CB616-4FFF-4254-B2F2-E3E6BD788F16}" presName="rootConnector" presStyleLbl="node2" presStyleIdx="3" presStyleCnt="4"/>
      <dgm:spPr/>
      <dgm:t>
        <a:bodyPr/>
        <a:lstStyle/>
        <a:p>
          <a:endParaRPr lang="en-US"/>
        </a:p>
      </dgm:t>
    </dgm:pt>
    <dgm:pt modelId="{22086519-CEED-4261-B988-CD339B30AD52}" type="pres">
      <dgm:prSet presAssocID="{230CB616-4FFF-4254-B2F2-E3E6BD788F16}" presName="hierChild4" presStyleCnt="0"/>
      <dgm:spPr/>
    </dgm:pt>
    <dgm:pt modelId="{2003E9CF-8EAC-44B1-B92E-FC8A8CAEF2A3}" type="pres">
      <dgm:prSet presAssocID="{230CB616-4FFF-4254-B2F2-E3E6BD788F16}" presName="hierChild5" presStyleCnt="0"/>
      <dgm:spPr/>
    </dgm:pt>
    <dgm:pt modelId="{BFABDD8E-65D1-41B4-AB40-C3C8C0EAA954}" type="pres">
      <dgm:prSet presAssocID="{58189721-E80F-4722-B808-534423DACB07}" presName="hierChild3" presStyleCnt="0"/>
      <dgm:spPr/>
    </dgm:pt>
  </dgm:ptLst>
  <dgm:cxnLst>
    <dgm:cxn modelId="{A8F665C5-29CB-41F6-B4C6-18142B78B8BD}" type="presOf" srcId="{FED1068D-5001-4ED9-9578-26F0345A0897}" destId="{07D9F45C-C8D7-464C-A456-0D1A018EE219}" srcOrd="1" destOrd="0" presId="urn:microsoft.com/office/officeart/2005/8/layout/orgChart1"/>
    <dgm:cxn modelId="{973B0F91-4095-4BD5-974B-E56B4683C9BE}" type="presOf" srcId="{FF21FA34-C6D5-4D61-9476-2216500F4822}" destId="{D607804E-6D03-42AD-B771-59223917F804}" srcOrd="0" destOrd="0" presId="urn:microsoft.com/office/officeart/2005/8/layout/orgChart1"/>
    <dgm:cxn modelId="{32C5BE1D-34F9-4F2F-8189-4F4D8875262E}" type="presOf" srcId="{96E3592E-B062-4E11-9EEC-2BDF97795C92}" destId="{698585AC-6B4E-4534-A771-D168DABC4FB8}" srcOrd="1" destOrd="0" presId="urn:microsoft.com/office/officeart/2005/8/layout/orgChart1"/>
    <dgm:cxn modelId="{9EED6C03-FC15-4B82-BAB7-95268F893B3E}" type="presOf" srcId="{8A084348-718F-4789-907C-941B74CDC9C0}" destId="{BE375939-C6B3-4D2E-B58A-5F5366357288}" srcOrd="0" destOrd="0" presId="urn:microsoft.com/office/officeart/2005/8/layout/orgChart1"/>
    <dgm:cxn modelId="{9FA43E3B-141B-486E-B311-D8CCBB8699E6}" srcId="{58189721-E80F-4722-B808-534423DACB07}" destId="{F4862250-55E6-499B-A34C-293CE39B8099}" srcOrd="0" destOrd="0" parTransId="{8A084348-718F-4789-907C-941B74CDC9C0}" sibTransId="{8FB998C1-FF07-4461-B106-061615F42E6C}"/>
    <dgm:cxn modelId="{0439C772-F837-476E-A567-42973C2D8259}" srcId="{58189721-E80F-4722-B808-534423DACB07}" destId="{230CB616-4FFF-4254-B2F2-E3E6BD788F16}" srcOrd="3" destOrd="0" parTransId="{FF21FA34-C6D5-4D61-9476-2216500F4822}" sibTransId="{4F927656-60F3-4A59-86E6-D9D4C4C5271A}"/>
    <dgm:cxn modelId="{773296A5-69EC-4043-ABE9-B2B47EF1CA31}" srcId="{58189721-E80F-4722-B808-534423DACB07}" destId="{FED1068D-5001-4ED9-9578-26F0345A0897}" srcOrd="2" destOrd="0" parTransId="{6567DD40-A5F2-4BAC-BF7F-A15381D79AA9}" sibTransId="{96A2C4B1-8EE1-418A-BEFE-E10BBED20A5B}"/>
    <dgm:cxn modelId="{84653849-7673-4ADF-A0A4-4450E8B71048}" type="presOf" srcId="{58189721-E80F-4722-B808-534423DACB07}" destId="{7B63E3F8-159C-4DD0-86C9-36B1CF52FC1D}" srcOrd="0" destOrd="0" presId="urn:microsoft.com/office/officeart/2005/8/layout/orgChart1"/>
    <dgm:cxn modelId="{7A82999F-531F-477E-90D6-46E400FFB1CF}" srcId="{58189721-E80F-4722-B808-534423DACB07}" destId="{96E3592E-B062-4E11-9EEC-2BDF97795C92}" srcOrd="1" destOrd="0" parTransId="{6D84B0EF-3F75-49E5-B29A-85E306747552}" sibTransId="{2EC9AA3E-3626-4CCB-B6EF-5D8CA1B289C7}"/>
    <dgm:cxn modelId="{C748B356-9C10-4B78-A9E7-C3BB29EFD9F3}" type="presOf" srcId="{6D84B0EF-3F75-49E5-B29A-85E306747552}" destId="{6570B59E-DEF8-48AB-A6F7-56B820970577}" srcOrd="0" destOrd="0" presId="urn:microsoft.com/office/officeart/2005/8/layout/orgChart1"/>
    <dgm:cxn modelId="{37B8402A-22D2-48C7-B74C-D2C104ADE334}" type="presOf" srcId="{F4862250-55E6-499B-A34C-293CE39B8099}" destId="{4AC88D1D-8B8B-4211-9590-2D9595D0A191}" srcOrd="0" destOrd="0" presId="urn:microsoft.com/office/officeart/2005/8/layout/orgChart1"/>
    <dgm:cxn modelId="{50E8AA28-9883-46F3-B19E-D77B51FFB0F7}" srcId="{C12B7313-4EEC-4D67-884F-1DFD7F79F940}" destId="{58189721-E80F-4722-B808-534423DACB07}" srcOrd="0" destOrd="0" parTransId="{47C3D82E-46B3-41E9-93B5-77AA593E2261}" sibTransId="{FA23A989-431B-43DD-9A7A-27A7AD0E2BCB}"/>
    <dgm:cxn modelId="{413F925A-8F05-4CAD-B4A5-255AEEE4BD99}" type="presOf" srcId="{230CB616-4FFF-4254-B2F2-E3E6BD788F16}" destId="{8095F71B-1A55-4E8C-9D48-0AC5F7F77D43}" srcOrd="1" destOrd="0" presId="urn:microsoft.com/office/officeart/2005/8/layout/orgChart1"/>
    <dgm:cxn modelId="{36B92998-AEA8-420F-89E8-FA66F64C550F}" type="presOf" srcId="{FED1068D-5001-4ED9-9578-26F0345A0897}" destId="{31245475-F261-402E-B62B-61563C16C4ED}" srcOrd="0" destOrd="0" presId="urn:microsoft.com/office/officeart/2005/8/layout/orgChart1"/>
    <dgm:cxn modelId="{A1AE1F08-7C7E-4CD8-8DBC-8524340F56B1}" type="presOf" srcId="{58189721-E80F-4722-B808-534423DACB07}" destId="{EC1A603E-75F8-4B3A-A858-55C9259857DF}" srcOrd="1" destOrd="0" presId="urn:microsoft.com/office/officeart/2005/8/layout/orgChart1"/>
    <dgm:cxn modelId="{2C39E476-22D0-447A-A0E6-E1E2633FAB6D}" type="presOf" srcId="{C12B7313-4EEC-4D67-884F-1DFD7F79F940}" destId="{3E3772D2-B44C-4975-A072-DA4E34F79CC2}" srcOrd="0" destOrd="0" presId="urn:microsoft.com/office/officeart/2005/8/layout/orgChart1"/>
    <dgm:cxn modelId="{D9D6AB4E-EBF9-4536-9551-33780C85698D}" type="presOf" srcId="{96E3592E-B062-4E11-9EEC-2BDF97795C92}" destId="{A7ED5EF6-CEA8-4BB9-8E0C-4C825D7C8FB3}" srcOrd="0" destOrd="0" presId="urn:microsoft.com/office/officeart/2005/8/layout/orgChart1"/>
    <dgm:cxn modelId="{19A66D65-DAB2-40E1-B6C4-D5E617E6E5C3}" type="presOf" srcId="{230CB616-4FFF-4254-B2F2-E3E6BD788F16}" destId="{191D270E-042C-4148-AE58-D854CF9638CD}" srcOrd="0" destOrd="0" presId="urn:microsoft.com/office/officeart/2005/8/layout/orgChart1"/>
    <dgm:cxn modelId="{A8413C86-F230-40E8-89F0-5B819C501DFB}" type="presOf" srcId="{6567DD40-A5F2-4BAC-BF7F-A15381D79AA9}" destId="{7E1CC4F1-0446-4D80-8696-F43E571A20F3}" srcOrd="0" destOrd="0" presId="urn:microsoft.com/office/officeart/2005/8/layout/orgChart1"/>
    <dgm:cxn modelId="{67F29B60-D147-4663-852B-FFBB0863CB1E}" type="presOf" srcId="{F4862250-55E6-499B-A34C-293CE39B8099}" destId="{F71FCC54-8C3F-4680-94DE-DDFAD9924F7B}" srcOrd="1" destOrd="0" presId="urn:microsoft.com/office/officeart/2005/8/layout/orgChart1"/>
    <dgm:cxn modelId="{A66606F0-7146-4199-9F12-ABE465B7E065}" type="presParOf" srcId="{3E3772D2-B44C-4975-A072-DA4E34F79CC2}" destId="{386F4CA9-633E-494B-820E-7A07C5755C6C}" srcOrd="0" destOrd="0" presId="urn:microsoft.com/office/officeart/2005/8/layout/orgChart1"/>
    <dgm:cxn modelId="{39E3F914-3866-4DF9-8E6F-110FADC0C1CC}" type="presParOf" srcId="{386F4CA9-633E-494B-820E-7A07C5755C6C}" destId="{FAABB28B-2491-4361-867F-24C6DCC28592}" srcOrd="0" destOrd="0" presId="urn:microsoft.com/office/officeart/2005/8/layout/orgChart1"/>
    <dgm:cxn modelId="{E1929992-EA28-4D7C-852C-E3E2AAACCAE0}" type="presParOf" srcId="{FAABB28B-2491-4361-867F-24C6DCC28592}" destId="{7B63E3F8-159C-4DD0-86C9-36B1CF52FC1D}" srcOrd="0" destOrd="0" presId="urn:microsoft.com/office/officeart/2005/8/layout/orgChart1"/>
    <dgm:cxn modelId="{B9F4F1D6-DE12-4D0E-92B0-29C1BBC2E17C}" type="presParOf" srcId="{FAABB28B-2491-4361-867F-24C6DCC28592}" destId="{EC1A603E-75F8-4B3A-A858-55C9259857DF}" srcOrd="1" destOrd="0" presId="urn:microsoft.com/office/officeart/2005/8/layout/orgChart1"/>
    <dgm:cxn modelId="{D9DB26F9-5863-4AAB-BDAE-A5C9DF25D642}" type="presParOf" srcId="{386F4CA9-633E-494B-820E-7A07C5755C6C}" destId="{EBA473B6-A64D-4DA7-AA7E-10D42758D70A}" srcOrd="1" destOrd="0" presId="urn:microsoft.com/office/officeart/2005/8/layout/orgChart1"/>
    <dgm:cxn modelId="{A2CFDECF-0280-46DF-A913-C8A54ABC305F}" type="presParOf" srcId="{EBA473B6-A64D-4DA7-AA7E-10D42758D70A}" destId="{BE375939-C6B3-4D2E-B58A-5F5366357288}" srcOrd="0" destOrd="0" presId="urn:microsoft.com/office/officeart/2005/8/layout/orgChart1"/>
    <dgm:cxn modelId="{903BB448-AA9B-45BC-A03F-898956BF56C2}" type="presParOf" srcId="{EBA473B6-A64D-4DA7-AA7E-10D42758D70A}" destId="{29A02E5F-1BED-4B46-AFDE-FD8A4D9C61CC}" srcOrd="1" destOrd="0" presId="urn:microsoft.com/office/officeart/2005/8/layout/orgChart1"/>
    <dgm:cxn modelId="{B90C58F0-CFC5-4910-B235-4E9EF679A374}" type="presParOf" srcId="{29A02E5F-1BED-4B46-AFDE-FD8A4D9C61CC}" destId="{AA875866-1D4C-4504-8721-915896311B33}" srcOrd="0" destOrd="0" presId="urn:microsoft.com/office/officeart/2005/8/layout/orgChart1"/>
    <dgm:cxn modelId="{5D78310C-BE92-4F90-8A63-6AA4FA36BCA0}" type="presParOf" srcId="{AA875866-1D4C-4504-8721-915896311B33}" destId="{4AC88D1D-8B8B-4211-9590-2D9595D0A191}" srcOrd="0" destOrd="0" presId="urn:microsoft.com/office/officeart/2005/8/layout/orgChart1"/>
    <dgm:cxn modelId="{DF8EAADD-141F-450B-8AAB-3F19798A86E1}" type="presParOf" srcId="{AA875866-1D4C-4504-8721-915896311B33}" destId="{F71FCC54-8C3F-4680-94DE-DDFAD9924F7B}" srcOrd="1" destOrd="0" presId="urn:microsoft.com/office/officeart/2005/8/layout/orgChart1"/>
    <dgm:cxn modelId="{54C1904E-A69A-43D7-B66A-F2771AF1451F}" type="presParOf" srcId="{29A02E5F-1BED-4B46-AFDE-FD8A4D9C61CC}" destId="{85ED0ED6-0E35-4452-A216-5E631234ED4C}" srcOrd="1" destOrd="0" presId="urn:microsoft.com/office/officeart/2005/8/layout/orgChart1"/>
    <dgm:cxn modelId="{A471109D-8EFE-44E2-8586-0FAEDF8D3917}" type="presParOf" srcId="{29A02E5F-1BED-4B46-AFDE-FD8A4D9C61CC}" destId="{DE7DCDA9-4582-44A9-A219-89F5368DD3CD}" srcOrd="2" destOrd="0" presId="urn:microsoft.com/office/officeart/2005/8/layout/orgChart1"/>
    <dgm:cxn modelId="{6146CB93-31B4-4C81-93AD-BFF9C6079E6E}" type="presParOf" srcId="{EBA473B6-A64D-4DA7-AA7E-10D42758D70A}" destId="{6570B59E-DEF8-48AB-A6F7-56B820970577}" srcOrd="2" destOrd="0" presId="urn:microsoft.com/office/officeart/2005/8/layout/orgChart1"/>
    <dgm:cxn modelId="{898451E2-6567-4C7F-98B7-0CDF053E2F52}" type="presParOf" srcId="{EBA473B6-A64D-4DA7-AA7E-10D42758D70A}" destId="{CE269290-837F-4BF4-B125-F8EBF6F9CFE0}" srcOrd="3" destOrd="0" presId="urn:microsoft.com/office/officeart/2005/8/layout/orgChart1"/>
    <dgm:cxn modelId="{8729C68D-8BEF-49EC-90DB-15999BC7D5E5}" type="presParOf" srcId="{CE269290-837F-4BF4-B125-F8EBF6F9CFE0}" destId="{CED1405B-93F0-4F58-846F-57EF48E26135}" srcOrd="0" destOrd="0" presId="urn:microsoft.com/office/officeart/2005/8/layout/orgChart1"/>
    <dgm:cxn modelId="{77CBD48C-EAE6-4181-AB7A-6B34B5A41331}" type="presParOf" srcId="{CED1405B-93F0-4F58-846F-57EF48E26135}" destId="{A7ED5EF6-CEA8-4BB9-8E0C-4C825D7C8FB3}" srcOrd="0" destOrd="0" presId="urn:microsoft.com/office/officeart/2005/8/layout/orgChart1"/>
    <dgm:cxn modelId="{7DE0FCFE-A5F0-4023-B017-4F23C6EB4F49}" type="presParOf" srcId="{CED1405B-93F0-4F58-846F-57EF48E26135}" destId="{698585AC-6B4E-4534-A771-D168DABC4FB8}" srcOrd="1" destOrd="0" presId="urn:microsoft.com/office/officeart/2005/8/layout/orgChart1"/>
    <dgm:cxn modelId="{5559ECE2-E14E-410F-B53C-D89166606F2A}" type="presParOf" srcId="{CE269290-837F-4BF4-B125-F8EBF6F9CFE0}" destId="{1A5F9FA0-1406-422F-A543-4A18900A7B28}" srcOrd="1" destOrd="0" presId="urn:microsoft.com/office/officeart/2005/8/layout/orgChart1"/>
    <dgm:cxn modelId="{149F6BE7-6178-4704-AF86-F2CCCE64E68B}" type="presParOf" srcId="{CE269290-837F-4BF4-B125-F8EBF6F9CFE0}" destId="{AD84F9D3-AA79-4032-B629-D0D080D52B1D}" srcOrd="2" destOrd="0" presId="urn:microsoft.com/office/officeart/2005/8/layout/orgChart1"/>
    <dgm:cxn modelId="{0DAD6D3C-DF92-4C2B-99C5-07111D4F0191}" type="presParOf" srcId="{EBA473B6-A64D-4DA7-AA7E-10D42758D70A}" destId="{7E1CC4F1-0446-4D80-8696-F43E571A20F3}" srcOrd="4" destOrd="0" presId="urn:microsoft.com/office/officeart/2005/8/layout/orgChart1"/>
    <dgm:cxn modelId="{E9BF3DA3-7EE9-40F0-A468-9EE77B2F3101}" type="presParOf" srcId="{EBA473B6-A64D-4DA7-AA7E-10D42758D70A}" destId="{3450752F-A494-4CE3-B36A-2B46F19C862B}" srcOrd="5" destOrd="0" presId="urn:microsoft.com/office/officeart/2005/8/layout/orgChart1"/>
    <dgm:cxn modelId="{0F85D421-0651-41B6-ABA3-2771FFE4E5F4}" type="presParOf" srcId="{3450752F-A494-4CE3-B36A-2B46F19C862B}" destId="{F6326E6A-FE91-4AEE-A3B3-FFE3C9C2C58F}" srcOrd="0" destOrd="0" presId="urn:microsoft.com/office/officeart/2005/8/layout/orgChart1"/>
    <dgm:cxn modelId="{4E538E02-1D9A-43C8-9ED6-771DDD0FDAA4}" type="presParOf" srcId="{F6326E6A-FE91-4AEE-A3B3-FFE3C9C2C58F}" destId="{31245475-F261-402E-B62B-61563C16C4ED}" srcOrd="0" destOrd="0" presId="urn:microsoft.com/office/officeart/2005/8/layout/orgChart1"/>
    <dgm:cxn modelId="{7A56C081-B853-4688-992E-2371F6D3615F}" type="presParOf" srcId="{F6326E6A-FE91-4AEE-A3B3-FFE3C9C2C58F}" destId="{07D9F45C-C8D7-464C-A456-0D1A018EE219}" srcOrd="1" destOrd="0" presId="urn:microsoft.com/office/officeart/2005/8/layout/orgChart1"/>
    <dgm:cxn modelId="{11AC350D-FFDC-41BA-BE5D-DFDC2E322205}" type="presParOf" srcId="{3450752F-A494-4CE3-B36A-2B46F19C862B}" destId="{A6636788-F3F3-4412-BBAE-6B7F032C3ABB}" srcOrd="1" destOrd="0" presId="urn:microsoft.com/office/officeart/2005/8/layout/orgChart1"/>
    <dgm:cxn modelId="{80A1C563-16B9-4ED8-8C8F-2BA8F8123422}" type="presParOf" srcId="{3450752F-A494-4CE3-B36A-2B46F19C862B}" destId="{00D9D173-6AF9-4BF9-9199-EDF1C5B10484}" srcOrd="2" destOrd="0" presId="urn:microsoft.com/office/officeart/2005/8/layout/orgChart1"/>
    <dgm:cxn modelId="{6D5DA9A9-E923-4FED-A849-B8034E860D13}" type="presParOf" srcId="{EBA473B6-A64D-4DA7-AA7E-10D42758D70A}" destId="{D607804E-6D03-42AD-B771-59223917F804}" srcOrd="6" destOrd="0" presId="urn:microsoft.com/office/officeart/2005/8/layout/orgChart1"/>
    <dgm:cxn modelId="{B1AE74F0-EDF7-4323-9937-365312050A93}" type="presParOf" srcId="{EBA473B6-A64D-4DA7-AA7E-10D42758D70A}" destId="{4D4E335B-487B-47DB-8E2D-27DCD6F90F53}" srcOrd="7" destOrd="0" presId="urn:microsoft.com/office/officeart/2005/8/layout/orgChart1"/>
    <dgm:cxn modelId="{5BE206F0-66CB-4135-A2FF-A7EE5D2212DC}" type="presParOf" srcId="{4D4E335B-487B-47DB-8E2D-27DCD6F90F53}" destId="{43547BF9-0129-4F28-8835-32DA74EA806B}" srcOrd="0" destOrd="0" presId="urn:microsoft.com/office/officeart/2005/8/layout/orgChart1"/>
    <dgm:cxn modelId="{96E54C19-22C0-4588-AC74-DD66ECDC4025}" type="presParOf" srcId="{43547BF9-0129-4F28-8835-32DA74EA806B}" destId="{191D270E-042C-4148-AE58-D854CF9638CD}" srcOrd="0" destOrd="0" presId="urn:microsoft.com/office/officeart/2005/8/layout/orgChart1"/>
    <dgm:cxn modelId="{97C2158F-4B13-4807-8DFA-1F0DB13A3702}" type="presParOf" srcId="{43547BF9-0129-4F28-8835-32DA74EA806B}" destId="{8095F71B-1A55-4E8C-9D48-0AC5F7F77D43}" srcOrd="1" destOrd="0" presId="urn:microsoft.com/office/officeart/2005/8/layout/orgChart1"/>
    <dgm:cxn modelId="{E2D319E4-86EA-4DC5-997C-D17A647DAF64}" type="presParOf" srcId="{4D4E335B-487B-47DB-8E2D-27DCD6F90F53}" destId="{22086519-CEED-4261-B988-CD339B30AD52}" srcOrd="1" destOrd="0" presId="urn:microsoft.com/office/officeart/2005/8/layout/orgChart1"/>
    <dgm:cxn modelId="{6850B53D-7422-415D-BDF4-55A81EDB2254}" type="presParOf" srcId="{4D4E335B-487B-47DB-8E2D-27DCD6F90F53}" destId="{2003E9CF-8EAC-44B1-B92E-FC8A8CAEF2A3}" srcOrd="2" destOrd="0" presId="urn:microsoft.com/office/officeart/2005/8/layout/orgChart1"/>
    <dgm:cxn modelId="{861196DC-DDB9-42A9-A69C-709A6EE7FFFF}" type="presParOf" srcId="{386F4CA9-633E-494B-820E-7A07C5755C6C}" destId="{BFABDD8E-65D1-41B4-AB40-C3C8C0EAA954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5AAD7-CF29-4F04-BE15-D0187E4FE10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5229E-57AB-421F-9526-20099B15D355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সাধারন </a:t>
          </a:r>
        </a:p>
        <a:p>
          <a:r>
            <a:rPr lang="bn-BD" sz="1600" b="1" dirty="0" smtClean="0">
              <a:latin typeface="NikoshBAN" pitchFamily="2" charset="0"/>
              <a:cs typeface="NikoshBAN" pitchFamily="2" charset="0"/>
            </a:rPr>
            <a:t>কার্যাবলি</a:t>
          </a:r>
          <a:endParaRPr lang="en-US" sz="1600" b="1" dirty="0">
            <a:latin typeface="NikoshBAN" pitchFamily="2" charset="0"/>
            <a:cs typeface="NikoshBAN" pitchFamily="2" charset="0"/>
          </a:endParaRPr>
        </a:p>
      </dgm:t>
    </dgm:pt>
    <dgm:pt modelId="{54F28FEF-BE1B-4A33-B77D-20FB1C38A494}" type="parTrans" cxnId="{B14A387D-3036-4B0F-9EB2-D18C172E729C}">
      <dgm:prSet/>
      <dgm:spPr/>
      <dgm:t>
        <a:bodyPr/>
        <a:lstStyle/>
        <a:p>
          <a:endParaRPr lang="en-US"/>
        </a:p>
      </dgm:t>
    </dgm:pt>
    <dgm:pt modelId="{F87E2065-1096-4B1D-8856-72B72858F5A0}" type="sibTrans" cxnId="{B14A387D-3036-4B0F-9EB2-D18C172E729C}">
      <dgm:prSet/>
      <dgm:spPr/>
      <dgm:t>
        <a:bodyPr/>
        <a:lstStyle/>
        <a:p>
          <a:endParaRPr lang="en-US"/>
        </a:p>
      </dgm:t>
    </dgm:pt>
    <dgm:pt modelId="{72DEA096-28E3-451B-8DF4-06FEBDE789B6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200" b="1" dirty="0" smtClean="0">
              <a:latin typeface="NikoshBAN" pitchFamily="2" charset="0"/>
              <a:cs typeface="NikoshBAN" pitchFamily="2" charset="0"/>
            </a:rPr>
            <a:t>নোট ও মুদ্রার প্রচলন </a:t>
          </a:r>
          <a:endParaRPr lang="en-US" sz="1200" b="1" dirty="0">
            <a:latin typeface="NikoshBAN" pitchFamily="2" charset="0"/>
            <a:cs typeface="NikoshBAN" pitchFamily="2" charset="0"/>
          </a:endParaRPr>
        </a:p>
      </dgm:t>
    </dgm:pt>
    <dgm:pt modelId="{CA4334D3-FEED-4B2E-A525-C739123CE8F5}" type="parTrans" cxnId="{438D1942-797D-4DEC-A131-66C2B537876A}">
      <dgm:prSet/>
      <dgm:spPr/>
      <dgm:t>
        <a:bodyPr/>
        <a:lstStyle/>
        <a:p>
          <a:endParaRPr lang="en-US"/>
        </a:p>
      </dgm:t>
    </dgm:pt>
    <dgm:pt modelId="{6632895D-55C6-44F2-9DEC-BF39D3CBF5F0}" type="sibTrans" cxnId="{438D1942-797D-4DEC-A131-66C2B537876A}">
      <dgm:prSet/>
      <dgm:spPr/>
      <dgm:t>
        <a:bodyPr/>
        <a:lstStyle/>
        <a:p>
          <a:endParaRPr lang="en-US"/>
        </a:p>
      </dgm:t>
    </dgm:pt>
    <dgm:pt modelId="{8B34306D-689C-484D-B416-E814B87BF3B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বিনিময় 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নিয়ন্ত্রন</a:t>
          </a:r>
          <a:endParaRPr lang="en-US" sz="11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382E0AE-060D-440E-AF0C-079BB8E12469}" type="parTrans" cxnId="{5181AAEA-DA2F-424B-AB87-ED10D5035A43}">
      <dgm:prSet/>
      <dgm:spPr/>
      <dgm:t>
        <a:bodyPr/>
        <a:lstStyle/>
        <a:p>
          <a:endParaRPr lang="en-US"/>
        </a:p>
      </dgm:t>
    </dgm:pt>
    <dgm:pt modelId="{65C60D2E-B41F-4FEB-B772-B4EDECAD5235}" type="sibTrans" cxnId="{5181AAEA-DA2F-424B-AB87-ED10D5035A43}">
      <dgm:prSet/>
      <dgm:spPr/>
      <dgm:t>
        <a:bodyPr/>
        <a:lstStyle/>
        <a:p>
          <a:endParaRPr lang="en-US"/>
        </a:p>
      </dgm:t>
    </dgm:pt>
    <dgm:pt modelId="{39176365-D51D-4EE4-A8AE-55B7081B268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 ব্যবস্থার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 </a:t>
          </a:r>
        </a:p>
      </dgm:t>
    </dgm:pt>
    <dgm:pt modelId="{56126739-59B4-44F3-B32D-59FB0B62055F}" type="parTrans" cxnId="{FA742B4B-76E9-45C3-82E3-7267FC2D6A51}">
      <dgm:prSet/>
      <dgm:spPr/>
      <dgm:t>
        <a:bodyPr/>
        <a:lstStyle/>
        <a:p>
          <a:endParaRPr lang="en-US"/>
        </a:p>
      </dgm:t>
    </dgm:pt>
    <dgm:pt modelId="{6F8FADAD-DDBF-4E09-80AF-6DE63C60291E}" type="sibTrans" cxnId="{FA742B4B-76E9-45C3-82E3-7267FC2D6A51}">
      <dgm:prSet/>
      <dgm:spPr/>
      <dgm:t>
        <a:bodyPr/>
        <a:lstStyle/>
        <a:p>
          <a:endParaRPr lang="en-US"/>
        </a:p>
      </dgm:t>
    </dgm:pt>
    <dgm:pt modelId="{58F8AB57-5DB9-4294-854F-C6EE03BCCEEC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1100" b="1" dirty="0" smtClean="0">
              <a:latin typeface="NikoshBAN" pitchFamily="2" charset="0"/>
              <a:cs typeface="NikoshBAN" pitchFamily="2" charset="0"/>
            </a:rPr>
            <a:t>মুদ্রাবাজারের </a:t>
          </a:r>
        </a:p>
        <a:p>
          <a:r>
            <a:rPr lang="bn-BD" sz="1100" b="1" dirty="0" smtClean="0">
              <a:latin typeface="NikoshBAN" pitchFamily="2" charset="0"/>
              <a:cs typeface="NikoshBAN" pitchFamily="2" charset="0"/>
            </a:rPr>
            <a:t>অভিভাবক </a:t>
          </a:r>
          <a:endParaRPr lang="en-US" sz="1100" b="1" dirty="0">
            <a:latin typeface="NikoshBAN" pitchFamily="2" charset="0"/>
            <a:cs typeface="NikoshBAN" pitchFamily="2" charset="0"/>
          </a:endParaRPr>
        </a:p>
      </dgm:t>
    </dgm:pt>
    <dgm:pt modelId="{F98811F6-975E-48CA-8CD8-56B6276FB5AD}" type="parTrans" cxnId="{E11EA721-06EE-4C3A-BDAE-C1DE7D8FBA7E}">
      <dgm:prSet/>
      <dgm:spPr/>
      <dgm:t>
        <a:bodyPr/>
        <a:lstStyle/>
        <a:p>
          <a:endParaRPr lang="en-US"/>
        </a:p>
      </dgm:t>
    </dgm:pt>
    <dgm:pt modelId="{FC094A09-F7B7-4B13-8750-6D6F1600ABC1}" type="sibTrans" cxnId="{E11EA721-06EE-4C3A-BDAE-C1DE7D8FBA7E}">
      <dgm:prSet/>
      <dgm:spPr/>
      <dgm:t>
        <a:bodyPr/>
        <a:lstStyle/>
        <a:p>
          <a:endParaRPr lang="en-US"/>
        </a:p>
      </dgm:t>
    </dgm:pt>
    <dgm:pt modelId="{94C0DDF6-A08C-4F94-B402-8710F31410F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</a:rPr>
            <a:t>সহজ বিনিময় মাধ্যম সৃষ্টি </a:t>
          </a:r>
          <a:endParaRPr lang="en-US" sz="1100" b="1" dirty="0">
            <a:solidFill>
              <a:schemeClr val="tx1"/>
            </a:solidFill>
          </a:endParaRPr>
        </a:p>
      </dgm:t>
    </dgm:pt>
    <dgm:pt modelId="{C3D4BE0C-B347-4922-96D6-45A9F078BDD6}" type="parTrans" cxnId="{3E32A840-42BE-421D-AC70-51BCCD4E40FE}">
      <dgm:prSet/>
      <dgm:spPr/>
      <dgm:t>
        <a:bodyPr/>
        <a:lstStyle/>
        <a:p>
          <a:endParaRPr lang="en-US"/>
        </a:p>
      </dgm:t>
    </dgm:pt>
    <dgm:pt modelId="{4AA193F5-8B11-4EB8-B1E6-2BC340AD3512}" type="sibTrans" cxnId="{3E32A840-42BE-421D-AC70-51BCCD4E40FE}">
      <dgm:prSet/>
      <dgm:spPr/>
      <dgm:t>
        <a:bodyPr/>
        <a:lstStyle/>
        <a:p>
          <a:endParaRPr lang="en-US"/>
        </a:p>
      </dgm:t>
    </dgm:pt>
    <dgm:pt modelId="{C8CBF656-D737-40D9-81D2-1518625AFBC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কর্মসংস্থানের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সুযোগ সৃষ্টি</a:t>
          </a:r>
        </a:p>
      </dgm:t>
    </dgm:pt>
    <dgm:pt modelId="{5A98BB00-DF8A-439D-96F0-F7CB3B9DC778}" type="parTrans" cxnId="{5B703CBB-792F-4851-A3A8-6FCEA714667D}">
      <dgm:prSet/>
      <dgm:spPr/>
      <dgm:t>
        <a:bodyPr/>
        <a:lstStyle/>
        <a:p>
          <a:endParaRPr lang="en-US"/>
        </a:p>
      </dgm:t>
    </dgm:pt>
    <dgm:pt modelId="{2C97EB8F-1E3E-4C80-A085-3D0BC10C8CB5}" type="sibTrans" cxnId="{5B703CBB-792F-4851-A3A8-6FCEA714667D}">
      <dgm:prSet/>
      <dgm:spPr/>
      <dgm:t>
        <a:bodyPr/>
        <a:lstStyle/>
        <a:p>
          <a:endParaRPr lang="en-US"/>
        </a:p>
      </dgm:t>
    </dgm:pt>
    <dgm:pt modelId="{F25691C0-24CA-4754-834B-E3937B0D232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সরকার কর্তৃক গৃহীত</a:t>
          </a:r>
        </a:p>
        <a:p>
          <a:r>
            <a:rPr lang="bn-BD" sz="1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ঋনের তদারক </a:t>
          </a:r>
        </a:p>
      </dgm:t>
    </dgm:pt>
    <dgm:pt modelId="{EB3043A2-0916-41EE-B9BA-85E5C1DA7AB5}" type="parTrans" cxnId="{62C8A621-3A84-4201-A484-5EEF7B019797}">
      <dgm:prSet/>
      <dgm:spPr/>
      <dgm:t>
        <a:bodyPr/>
        <a:lstStyle/>
        <a:p>
          <a:endParaRPr lang="en-US"/>
        </a:p>
      </dgm:t>
    </dgm:pt>
    <dgm:pt modelId="{382626CC-E934-442F-8CFB-96805EA7BD40}" type="sibTrans" cxnId="{62C8A621-3A84-4201-A484-5EEF7B019797}">
      <dgm:prSet/>
      <dgm:spPr/>
      <dgm:t>
        <a:bodyPr/>
        <a:lstStyle/>
        <a:p>
          <a:endParaRPr lang="en-US"/>
        </a:p>
      </dgm:t>
    </dgm:pt>
    <dgm:pt modelId="{E4377786-7595-4C0C-AC00-9CD8AC34982B}" type="pres">
      <dgm:prSet presAssocID="{4DE5AAD7-CF29-4F04-BE15-D0187E4FE1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3965B-3F25-4AAF-B3C5-3D3E5E286039}" type="pres">
      <dgm:prSet presAssocID="{36D5229E-57AB-421F-9526-20099B15D355}" presName="centerShape" presStyleLbl="node0" presStyleIdx="0" presStyleCnt="1" custScaleX="115457"/>
      <dgm:spPr/>
      <dgm:t>
        <a:bodyPr/>
        <a:lstStyle/>
        <a:p>
          <a:endParaRPr lang="en-US"/>
        </a:p>
      </dgm:t>
    </dgm:pt>
    <dgm:pt modelId="{98A3B84F-0E32-4EA4-99F5-1592DB8F3A39}" type="pres">
      <dgm:prSet presAssocID="{CA4334D3-FEED-4B2E-A525-C739123CE8F5}" presName="Name9" presStyleLbl="parChTrans1D2" presStyleIdx="0" presStyleCnt="7"/>
      <dgm:spPr/>
      <dgm:t>
        <a:bodyPr/>
        <a:lstStyle/>
        <a:p>
          <a:endParaRPr lang="en-US"/>
        </a:p>
      </dgm:t>
    </dgm:pt>
    <dgm:pt modelId="{FE5F633E-5525-4271-ABF2-6700BB113414}" type="pres">
      <dgm:prSet presAssocID="{CA4334D3-FEED-4B2E-A525-C739123CE8F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6EC3564-6925-4861-81A7-9CB1F9CA48FF}" type="pres">
      <dgm:prSet presAssocID="{72DEA096-28E3-451B-8DF4-06FEBDE789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AC219-6E87-4B60-ABC2-05BBBF1ADD84}" type="pres">
      <dgm:prSet presAssocID="{F98811F6-975E-48CA-8CD8-56B6276FB5AD}" presName="Name9" presStyleLbl="parChTrans1D2" presStyleIdx="1" presStyleCnt="7"/>
      <dgm:spPr/>
      <dgm:t>
        <a:bodyPr/>
        <a:lstStyle/>
        <a:p>
          <a:endParaRPr lang="en-US"/>
        </a:p>
      </dgm:t>
    </dgm:pt>
    <dgm:pt modelId="{46673859-587E-42F2-87D3-DF69D0D90AFD}" type="pres">
      <dgm:prSet presAssocID="{F98811F6-975E-48CA-8CD8-56B6276FB5A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F1D4904-7702-4AB5-AD01-E5F583B01677}" type="pres">
      <dgm:prSet presAssocID="{58F8AB57-5DB9-4294-854F-C6EE03BCCEEC}" presName="node" presStyleLbl="node1" presStyleIdx="1" presStyleCnt="7" custScaleX="12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A4D3D-F538-4DF5-9954-C58E9515ECF1}" type="pres">
      <dgm:prSet presAssocID="{C3D4BE0C-B347-4922-96D6-45A9F078BDD6}" presName="Name9" presStyleLbl="parChTrans1D2" presStyleIdx="2" presStyleCnt="7"/>
      <dgm:spPr/>
      <dgm:t>
        <a:bodyPr/>
        <a:lstStyle/>
        <a:p>
          <a:endParaRPr lang="en-US"/>
        </a:p>
      </dgm:t>
    </dgm:pt>
    <dgm:pt modelId="{A1A2D82B-7415-4EA6-9D73-F13D2404F436}" type="pres">
      <dgm:prSet presAssocID="{C3D4BE0C-B347-4922-96D6-45A9F078BDD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AE8E3D-6E1F-4177-BC2D-B67673ABBB7F}" type="pres">
      <dgm:prSet presAssocID="{94C0DDF6-A08C-4F94-B402-8710F31410FC}" presName="node" presStyleLbl="node1" presStyleIdx="2" presStyleCnt="7" custScaleX="128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9362F-0A5C-4804-9350-47AE4E3F718A}" type="pres">
      <dgm:prSet presAssocID="{5382E0AE-060D-440E-AF0C-079BB8E12469}" presName="Name9" presStyleLbl="parChTrans1D2" presStyleIdx="3" presStyleCnt="7"/>
      <dgm:spPr/>
      <dgm:t>
        <a:bodyPr/>
        <a:lstStyle/>
        <a:p>
          <a:endParaRPr lang="en-US"/>
        </a:p>
      </dgm:t>
    </dgm:pt>
    <dgm:pt modelId="{35276346-667C-46E4-9D82-A3301513B962}" type="pres">
      <dgm:prSet presAssocID="{5382E0AE-060D-440E-AF0C-079BB8E1246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7798C40-0942-414A-A687-5BEC5C0F47C5}" type="pres">
      <dgm:prSet presAssocID="{8B34306D-689C-484D-B416-E814B87BF3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5CD2E-F245-42B1-9EAE-36433836C44C}" type="pres">
      <dgm:prSet presAssocID="{56126739-59B4-44F3-B32D-59FB0B62055F}" presName="Name9" presStyleLbl="parChTrans1D2" presStyleIdx="4" presStyleCnt="7"/>
      <dgm:spPr/>
      <dgm:t>
        <a:bodyPr/>
        <a:lstStyle/>
        <a:p>
          <a:endParaRPr lang="en-US"/>
        </a:p>
      </dgm:t>
    </dgm:pt>
    <dgm:pt modelId="{6B033957-35FF-4A71-B038-52777E5B5B42}" type="pres">
      <dgm:prSet presAssocID="{56126739-59B4-44F3-B32D-59FB0B62055F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A054729-6292-4F6C-89B9-78274C406E75}" type="pres">
      <dgm:prSet presAssocID="{39176365-D51D-4EE4-A8AE-55B7081B268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ED0C3-AD14-408B-A979-0F2C6D92A456}" type="pres">
      <dgm:prSet presAssocID="{5A98BB00-DF8A-439D-96F0-F7CB3B9DC778}" presName="Name9" presStyleLbl="parChTrans1D2" presStyleIdx="5" presStyleCnt="7"/>
      <dgm:spPr/>
      <dgm:t>
        <a:bodyPr/>
        <a:lstStyle/>
        <a:p>
          <a:endParaRPr lang="en-US"/>
        </a:p>
      </dgm:t>
    </dgm:pt>
    <dgm:pt modelId="{6425007F-36C8-468A-B015-D069C20EA0EC}" type="pres">
      <dgm:prSet presAssocID="{5A98BB00-DF8A-439D-96F0-F7CB3B9DC778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15F0BE8-1535-4D27-AE82-98E55FBC530F}" type="pres">
      <dgm:prSet presAssocID="{C8CBF656-D737-40D9-81D2-1518625AFBC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2DD8D-D891-49D4-86CB-D1C9963DDFCA}" type="pres">
      <dgm:prSet presAssocID="{EB3043A2-0916-41EE-B9BA-85E5C1DA7AB5}" presName="Name9" presStyleLbl="parChTrans1D2" presStyleIdx="6" presStyleCnt="7"/>
      <dgm:spPr/>
      <dgm:t>
        <a:bodyPr/>
        <a:lstStyle/>
        <a:p>
          <a:endParaRPr lang="en-US"/>
        </a:p>
      </dgm:t>
    </dgm:pt>
    <dgm:pt modelId="{8C9D722E-BF5F-4AD1-A091-AA4C41241118}" type="pres">
      <dgm:prSet presAssocID="{EB3043A2-0916-41EE-B9BA-85E5C1DA7AB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42B3F7A1-500D-4F6E-9904-C2563902ED91}" type="pres">
      <dgm:prSet presAssocID="{F25691C0-24CA-4754-834B-E3937B0D232A}" presName="node" presStyleLbl="node1" presStyleIdx="6" presStyleCnt="7" custScaleX="118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EA721-06EE-4C3A-BDAE-C1DE7D8FBA7E}" srcId="{36D5229E-57AB-421F-9526-20099B15D355}" destId="{58F8AB57-5DB9-4294-854F-C6EE03BCCEEC}" srcOrd="1" destOrd="0" parTransId="{F98811F6-975E-48CA-8CD8-56B6276FB5AD}" sibTransId="{FC094A09-F7B7-4B13-8750-6D6F1600ABC1}"/>
    <dgm:cxn modelId="{86491595-B1D3-48ED-B19A-FAB99041CE51}" type="presOf" srcId="{EB3043A2-0916-41EE-B9BA-85E5C1DA7AB5}" destId="{8C9D722E-BF5F-4AD1-A091-AA4C41241118}" srcOrd="1" destOrd="0" presId="urn:microsoft.com/office/officeart/2005/8/layout/radial1"/>
    <dgm:cxn modelId="{C527D172-A3E0-4E66-AE30-6636291457BE}" type="presOf" srcId="{39176365-D51D-4EE4-A8AE-55B7081B268B}" destId="{0A054729-6292-4F6C-89B9-78274C406E75}" srcOrd="0" destOrd="0" presId="urn:microsoft.com/office/officeart/2005/8/layout/radial1"/>
    <dgm:cxn modelId="{D79BBE4C-C882-45B9-9886-BD0EBCD0FE47}" type="presOf" srcId="{8B34306D-689C-484D-B416-E814B87BF3B7}" destId="{D7798C40-0942-414A-A687-5BEC5C0F47C5}" srcOrd="0" destOrd="0" presId="urn:microsoft.com/office/officeart/2005/8/layout/radial1"/>
    <dgm:cxn modelId="{6DC7922E-8019-42CE-A80B-7FC4F126F070}" type="presOf" srcId="{C3D4BE0C-B347-4922-96D6-45A9F078BDD6}" destId="{170A4D3D-F538-4DF5-9954-C58E9515ECF1}" srcOrd="0" destOrd="0" presId="urn:microsoft.com/office/officeart/2005/8/layout/radial1"/>
    <dgm:cxn modelId="{6EA61374-A7A2-4040-9BA4-B65C42377B50}" type="presOf" srcId="{58F8AB57-5DB9-4294-854F-C6EE03BCCEEC}" destId="{4F1D4904-7702-4AB5-AD01-E5F583B01677}" srcOrd="0" destOrd="0" presId="urn:microsoft.com/office/officeart/2005/8/layout/radial1"/>
    <dgm:cxn modelId="{506C3430-65E5-41F2-BD23-CA29C4270DE2}" type="presOf" srcId="{72DEA096-28E3-451B-8DF4-06FEBDE789B6}" destId="{56EC3564-6925-4861-81A7-9CB1F9CA48FF}" srcOrd="0" destOrd="0" presId="urn:microsoft.com/office/officeart/2005/8/layout/radial1"/>
    <dgm:cxn modelId="{ED2C39AA-71CE-4E4E-809F-F040DAE8028D}" type="presOf" srcId="{56126739-59B4-44F3-B32D-59FB0B62055F}" destId="{6B033957-35FF-4A71-B038-52777E5B5B42}" srcOrd="1" destOrd="0" presId="urn:microsoft.com/office/officeart/2005/8/layout/radial1"/>
    <dgm:cxn modelId="{98E2C74C-9156-430D-BBB3-69507C80ADEE}" type="presOf" srcId="{CA4334D3-FEED-4B2E-A525-C739123CE8F5}" destId="{FE5F633E-5525-4271-ABF2-6700BB113414}" srcOrd="1" destOrd="0" presId="urn:microsoft.com/office/officeart/2005/8/layout/radial1"/>
    <dgm:cxn modelId="{5181AAEA-DA2F-424B-AB87-ED10D5035A43}" srcId="{36D5229E-57AB-421F-9526-20099B15D355}" destId="{8B34306D-689C-484D-B416-E814B87BF3B7}" srcOrd="3" destOrd="0" parTransId="{5382E0AE-060D-440E-AF0C-079BB8E12469}" sibTransId="{65C60D2E-B41F-4FEB-B772-B4EDECAD5235}"/>
    <dgm:cxn modelId="{E117E720-0C17-425B-B24C-571B54178733}" type="presOf" srcId="{5382E0AE-060D-440E-AF0C-079BB8E12469}" destId="{CFC9362F-0A5C-4804-9350-47AE4E3F718A}" srcOrd="0" destOrd="0" presId="urn:microsoft.com/office/officeart/2005/8/layout/radial1"/>
    <dgm:cxn modelId="{928FFB3F-EE40-45F6-AD2B-337A5F7ACCB2}" type="presOf" srcId="{F98811F6-975E-48CA-8CD8-56B6276FB5AD}" destId="{493AC219-6E87-4B60-ABC2-05BBBF1ADD84}" srcOrd="0" destOrd="0" presId="urn:microsoft.com/office/officeart/2005/8/layout/radial1"/>
    <dgm:cxn modelId="{C52C1E71-1947-4C23-8204-662D7720EB41}" type="presOf" srcId="{94C0DDF6-A08C-4F94-B402-8710F31410FC}" destId="{6CAE8E3D-6E1F-4177-BC2D-B67673ABBB7F}" srcOrd="0" destOrd="0" presId="urn:microsoft.com/office/officeart/2005/8/layout/radial1"/>
    <dgm:cxn modelId="{438D1942-797D-4DEC-A131-66C2B537876A}" srcId="{36D5229E-57AB-421F-9526-20099B15D355}" destId="{72DEA096-28E3-451B-8DF4-06FEBDE789B6}" srcOrd="0" destOrd="0" parTransId="{CA4334D3-FEED-4B2E-A525-C739123CE8F5}" sibTransId="{6632895D-55C6-44F2-9DEC-BF39D3CBF5F0}"/>
    <dgm:cxn modelId="{83A0219F-F02C-4F13-8FDE-B613BFCFA1A6}" type="presOf" srcId="{EB3043A2-0916-41EE-B9BA-85E5C1DA7AB5}" destId="{2D02DD8D-D891-49D4-86CB-D1C9963DDFCA}" srcOrd="0" destOrd="0" presId="urn:microsoft.com/office/officeart/2005/8/layout/radial1"/>
    <dgm:cxn modelId="{5E37553F-4ADF-4FCE-B015-0E132A46A118}" type="presOf" srcId="{36D5229E-57AB-421F-9526-20099B15D355}" destId="{D373965B-3F25-4AAF-B3C5-3D3E5E286039}" srcOrd="0" destOrd="0" presId="urn:microsoft.com/office/officeart/2005/8/layout/radial1"/>
    <dgm:cxn modelId="{FA742B4B-76E9-45C3-82E3-7267FC2D6A51}" srcId="{36D5229E-57AB-421F-9526-20099B15D355}" destId="{39176365-D51D-4EE4-A8AE-55B7081B268B}" srcOrd="4" destOrd="0" parTransId="{56126739-59B4-44F3-B32D-59FB0B62055F}" sibTransId="{6F8FADAD-DDBF-4E09-80AF-6DE63C60291E}"/>
    <dgm:cxn modelId="{E4886756-1FD9-4AC4-97C1-914C4C8BBC76}" type="presOf" srcId="{C8CBF656-D737-40D9-81D2-1518625AFBCD}" destId="{115F0BE8-1535-4D27-AE82-98E55FBC530F}" srcOrd="0" destOrd="0" presId="urn:microsoft.com/office/officeart/2005/8/layout/radial1"/>
    <dgm:cxn modelId="{FE7C3FEC-8F28-4BED-95F0-C46DC144979C}" type="presOf" srcId="{F98811F6-975E-48CA-8CD8-56B6276FB5AD}" destId="{46673859-587E-42F2-87D3-DF69D0D90AFD}" srcOrd="1" destOrd="0" presId="urn:microsoft.com/office/officeart/2005/8/layout/radial1"/>
    <dgm:cxn modelId="{CC577A95-7798-4808-B67B-17B5BC986C50}" type="presOf" srcId="{5A98BB00-DF8A-439D-96F0-F7CB3B9DC778}" destId="{6425007F-36C8-468A-B015-D069C20EA0EC}" srcOrd="1" destOrd="0" presId="urn:microsoft.com/office/officeart/2005/8/layout/radial1"/>
    <dgm:cxn modelId="{489B401C-2535-44D1-A92F-13748EEB15F2}" type="presOf" srcId="{5382E0AE-060D-440E-AF0C-079BB8E12469}" destId="{35276346-667C-46E4-9D82-A3301513B962}" srcOrd="1" destOrd="0" presId="urn:microsoft.com/office/officeart/2005/8/layout/radial1"/>
    <dgm:cxn modelId="{B9E48EB6-6230-4883-88B7-15AFE1432CE2}" type="presOf" srcId="{4DE5AAD7-CF29-4F04-BE15-D0187E4FE10A}" destId="{E4377786-7595-4C0C-AC00-9CD8AC34982B}" srcOrd="0" destOrd="0" presId="urn:microsoft.com/office/officeart/2005/8/layout/radial1"/>
    <dgm:cxn modelId="{8E86B6C5-4453-4E22-A5D2-8C995469FFF8}" type="presOf" srcId="{C3D4BE0C-B347-4922-96D6-45A9F078BDD6}" destId="{A1A2D82B-7415-4EA6-9D73-F13D2404F436}" srcOrd="1" destOrd="0" presId="urn:microsoft.com/office/officeart/2005/8/layout/radial1"/>
    <dgm:cxn modelId="{B14A387D-3036-4B0F-9EB2-D18C172E729C}" srcId="{4DE5AAD7-CF29-4F04-BE15-D0187E4FE10A}" destId="{36D5229E-57AB-421F-9526-20099B15D355}" srcOrd="0" destOrd="0" parTransId="{54F28FEF-BE1B-4A33-B77D-20FB1C38A494}" sibTransId="{F87E2065-1096-4B1D-8856-72B72858F5A0}"/>
    <dgm:cxn modelId="{3E32A840-42BE-421D-AC70-51BCCD4E40FE}" srcId="{36D5229E-57AB-421F-9526-20099B15D355}" destId="{94C0DDF6-A08C-4F94-B402-8710F31410FC}" srcOrd="2" destOrd="0" parTransId="{C3D4BE0C-B347-4922-96D6-45A9F078BDD6}" sibTransId="{4AA193F5-8B11-4EB8-B1E6-2BC340AD3512}"/>
    <dgm:cxn modelId="{5B703CBB-792F-4851-A3A8-6FCEA714667D}" srcId="{36D5229E-57AB-421F-9526-20099B15D355}" destId="{C8CBF656-D737-40D9-81D2-1518625AFBCD}" srcOrd="5" destOrd="0" parTransId="{5A98BB00-DF8A-439D-96F0-F7CB3B9DC778}" sibTransId="{2C97EB8F-1E3E-4C80-A085-3D0BC10C8CB5}"/>
    <dgm:cxn modelId="{43099384-5471-4BDA-BB5B-F51DB4A21929}" type="presOf" srcId="{5A98BB00-DF8A-439D-96F0-F7CB3B9DC778}" destId="{F80ED0C3-AD14-408B-A979-0F2C6D92A456}" srcOrd="0" destOrd="0" presId="urn:microsoft.com/office/officeart/2005/8/layout/radial1"/>
    <dgm:cxn modelId="{2B427BF6-7A7E-4A38-8CE4-128C7E3781DB}" type="presOf" srcId="{CA4334D3-FEED-4B2E-A525-C739123CE8F5}" destId="{98A3B84F-0E32-4EA4-99F5-1592DB8F3A39}" srcOrd="0" destOrd="0" presId="urn:microsoft.com/office/officeart/2005/8/layout/radial1"/>
    <dgm:cxn modelId="{62C8A621-3A84-4201-A484-5EEF7B019797}" srcId="{36D5229E-57AB-421F-9526-20099B15D355}" destId="{F25691C0-24CA-4754-834B-E3937B0D232A}" srcOrd="6" destOrd="0" parTransId="{EB3043A2-0916-41EE-B9BA-85E5C1DA7AB5}" sibTransId="{382626CC-E934-442F-8CFB-96805EA7BD40}"/>
    <dgm:cxn modelId="{84C5BE5E-6D44-42C0-9316-31CF00C729D5}" type="presOf" srcId="{F25691C0-24CA-4754-834B-E3937B0D232A}" destId="{42B3F7A1-500D-4F6E-9904-C2563902ED91}" srcOrd="0" destOrd="0" presId="urn:microsoft.com/office/officeart/2005/8/layout/radial1"/>
    <dgm:cxn modelId="{6641A057-45D3-4B9E-A90B-429DFC398485}" type="presOf" srcId="{56126739-59B4-44F3-B32D-59FB0B62055F}" destId="{DC35CD2E-F245-42B1-9EAE-36433836C44C}" srcOrd="0" destOrd="0" presId="urn:microsoft.com/office/officeart/2005/8/layout/radial1"/>
    <dgm:cxn modelId="{51CCFAAD-E0DA-4C3B-9946-BD8D3A548296}" type="presParOf" srcId="{E4377786-7595-4C0C-AC00-9CD8AC34982B}" destId="{D373965B-3F25-4AAF-B3C5-3D3E5E286039}" srcOrd="0" destOrd="0" presId="urn:microsoft.com/office/officeart/2005/8/layout/radial1"/>
    <dgm:cxn modelId="{716FA3C2-510D-419B-94B9-64ABA56E2C98}" type="presParOf" srcId="{E4377786-7595-4C0C-AC00-9CD8AC34982B}" destId="{98A3B84F-0E32-4EA4-99F5-1592DB8F3A39}" srcOrd="1" destOrd="0" presId="urn:microsoft.com/office/officeart/2005/8/layout/radial1"/>
    <dgm:cxn modelId="{5A07ADB4-BD8D-4B6D-8249-0801395D9ED6}" type="presParOf" srcId="{98A3B84F-0E32-4EA4-99F5-1592DB8F3A39}" destId="{FE5F633E-5525-4271-ABF2-6700BB113414}" srcOrd="0" destOrd="0" presId="urn:microsoft.com/office/officeart/2005/8/layout/radial1"/>
    <dgm:cxn modelId="{151602C4-6D6D-4E09-9563-A5CE39CDA371}" type="presParOf" srcId="{E4377786-7595-4C0C-AC00-9CD8AC34982B}" destId="{56EC3564-6925-4861-81A7-9CB1F9CA48FF}" srcOrd="2" destOrd="0" presId="urn:microsoft.com/office/officeart/2005/8/layout/radial1"/>
    <dgm:cxn modelId="{8C8D1C82-DC44-494E-9E51-9A0CB5B379AF}" type="presParOf" srcId="{E4377786-7595-4C0C-AC00-9CD8AC34982B}" destId="{493AC219-6E87-4B60-ABC2-05BBBF1ADD84}" srcOrd="3" destOrd="0" presId="urn:microsoft.com/office/officeart/2005/8/layout/radial1"/>
    <dgm:cxn modelId="{6371CD33-0656-4BC3-A476-2AED24B117F4}" type="presParOf" srcId="{493AC219-6E87-4B60-ABC2-05BBBF1ADD84}" destId="{46673859-587E-42F2-87D3-DF69D0D90AFD}" srcOrd="0" destOrd="0" presId="urn:microsoft.com/office/officeart/2005/8/layout/radial1"/>
    <dgm:cxn modelId="{7ABC8690-9E6C-4223-A971-711936E6751C}" type="presParOf" srcId="{E4377786-7595-4C0C-AC00-9CD8AC34982B}" destId="{4F1D4904-7702-4AB5-AD01-E5F583B01677}" srcOrd="4" destOrd="0" presId="urn:microsoft.com/office/officeart/2005/8/layout/radial1"/>
    <dgm:cxn modelId="{DC5C6980-FFC2-4E17-A3CC-0D70D5F22DC4}" type="presParOf" srcId="{E4377786-7595-4C0C-AC00-9CD8AC34982B}" destId="{170A4D3D-F538-4DF5-9954-C58E9515ECF1}" srcOrd="5" destOrd="0" presId="urn:microsoft.com/office/officeart/2005/8/layout/radial1"/>
    <dgm:cxn modelId="{9F7BEDB9-639E-4F7F-8B5C-900D27DE7277}" type="presParOf" srcId="{170A4D3D-F538-4DF5-9954-C58E9515ECF1}" destId="{A1A2D82B-7415-4EA6-9D73-F13D2404F436}" srcOrd="0" destOrd="0" presId="urn:microsoft.com/office/officeart/2005/8/layout/radial1"/>
    <dgm:cxn modelId="{3489451E-930D-4373-ACEB-2CDEBD21FA38}" type="presParOf" srcId="{E4377786-7595-4C0C-AC00-9CD8AC34982B}" destId="{6CAE8E3D-6E1F-4177-BC2D-B67673ABBB7F}" srcOrd="6" destOrd="0" presId="urn:microsoft.com/office/officeart/2005/8/layout/radial1"/>
    <dgm:cxn modelId="{E6194088-E3A5-40C1-8709-2C921A354AEE}" type="presParOf" srcId="{E4377786-7595-4C0C-AC00-9CD8AC34982B}" destId="{CFC9362F-0A5C-4804-9350-47AE4E3F718A}" srcOrd="7" destOrd="0" presId="urn:microsoft.com/office/officeart/2005/8/layout/radial1"/>
    <dgm:cxn modelId="{52E07A2E-0CA4-4C8D-85AA-B3ED0C8EDD68}" type="presParOf" srcId="{CFC9362F-0A5C-4804-9350-47AE4E3F718A}" destId="{35276346-667C-46E4-9D82-A3301513B962}" srcOrd="0" destOrd="0" presId="urn:microsoft.com/office/officeart/2005/8/layout/radial1"/>
    <dgm:cxn modelId="{318DA6BB-218C-4940-BB04-43209146A854}" type="presParOf" srcId="{E4377786-7595-4C0C-AC00-9CD8AC34982B}" destId="{D7798C40-0942-414A-A687-5BEC5C0F47C5}" srcOrd="8" destOrd="0" presId="urn:microsoft.com/office/officeart/2005/8/layout/radial1"/>
    <dgm:cxn modelId="{A96276B0-E357-4BA7-A388-8B9A8FCFA6AD}" type="presParOf" srcId="{E4377786-7595-4C0C-AC00-9CD8AC34982B}" destId="{DC35CD2E-F245-42B1-9EAE-36433836C44C}" srcOrd="9" destOrd="0" presId="urn:microsoft.com/office/officeart/2005/8/layout/radial1"/>
    <dgm:cxn modelId="{FE992D83-C20C-4C88-9CE7-5782F62B6401}" type="presParOf" srcId="{DC35CD2E-F245-42B1-9EAE-36433836C44C}" destId="{6B033957-35FF-4A71-B038-52777E5B5B42}" srcOrd="0" destOrd="0" presId="urn:microsoft.com/office/officeart/2005/8/layout/radial1"/>
    <dgm:cxn modelId="{247D8149-19A1-4F8C-88FE-B1118561F278}" type="presParOf" srcId="{E4377786-7595-4C0C-AC00-9CD8AC34982B}" destId="{0A054729-6292-4F6C-89B9-78274C406E75}" srcOrd="10" destOrd="0" presId="urn:microsoft.com/office/officeart/2005/8/layout/radial1"/>
    <dgm:cxn modelId="{04AF262E-EA25-41BD-AB41-282F557FF4B2}" type="presParOf" srcId="{E4377786-7595-4C0C-AC00-9CD8AC34982B}" destId="{F80ED0C3-AD14-408B-A979-0F2C6D92A456}" srcOrd="11" destOrd="0" presId="urn:microsoft.com/office/officeart/2005/8/layout/radial1"/>
    <dgm:cxn modelId="{1FC53731-F851-4FBC-B27A-565F1F7E28FE}" type="presParOf" srcId="{F80ED0C3-AD14-408B-A979-0F2C6D92A456}" destId="{6425007F-36C8-468A-B015-D069C20EA0EC}" srcOrd="0" destOrd="0" presId="urn:microsoft.com/office/officeart/2005/8/layout/radial1"/>
    <dgm:cxn modelId="{D57AA04D-8FC7-4B95-B488-22226B382E79}" type="presParOf" srcId="{E4377786-7595-4C0C-AC00-9CD8AC34982B}" destId="{115F0BE8-1535-4D27-AE82-98E55FBC530F}" srcOrd="12" destOrd="0" presId="urn:microsoft.com/office/officeart/2005/8/layout/radial1"/>
    <dgm:cxn modelId="{B82EEC90-85D0-4140-954F-A858A1D6D6ED}" type="presParOf" srcId="{E4377786-7595-4C0C-AC00-9CD8AC34982B}" destId="{2D02DD8D-D891-49D4-86CB-D1C9963DDFCA}" srcOrd="13" destOrd="0" presId="urn:microsoft.com/office/officeart/2005/8/layout/radial1"/>
    <dgm:cxn modelId="{7E9F3EEC-06B7-4AF6-A10D-E9B486C02BB6}" type="presParOf" srcId="{2D02DD8D-D891-49D4-86CB-D1C9963DDFCA}" destId="{8C9D722E-BF5F-4AD1-A091-AA4C41241118}" srcOrd="0" destOrd="0" presId="urn:microsoft.com/office/officeart/2005/8/layout/radial1"/>
    <dgm:cxn modelId="{D89408B9-B6E7-4015-816E-44CE7D07DE22}" type="presParOf" srcId="{E4377786-7595-4C0C-AC00-9CD8AC34982B}" destId="{42B3F7A1-500D-4F6E-9904-C2563902ED91}" srcOrd="1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D92D55-D33F-4EDC-A360-D91E98E71F9F}" type="datetimeFigureOut">
              <a:rPr lang="en-US" smtClean="0"/>
              <a:pPr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66B02-BBA1-4EC5-8128-FFF5997513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4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s-IN" sz="1600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পরম করুণাময় মহান আল্লাহর নামে আরম্ভ করছি।</a:t>
            </a:r>
            <a:r>
              <a:rPr lang="en-US" sz="1600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dirty="0" smtClean="0">
                <a:solidFill>
                  <a:srgbClr val="00B0F0"/>
                </a:solidFill>
              </a:rPr>
              <a:t/>
            </a:r>
            <a:br>
              <a:rPr lang="en-US" sz="4400" b="1" u="sng" dirty="0" smtClean="0">
                <a:solidFill>
                  <a:srgbClr val="00B0F0"/>
                </a:solidFill>
              </a:rPr>
            </a:br>
            <a:r>
              <a:rPr lang="en-US" sz="4400" b="1" u="sng" dirty="0" smtClean="0">
                <a:solidFill>
                  <a:srgbClr val="0070C0"/>
                </a:solidFill>
              </a:rPr>
              <a:t>WELCOME </a:t>
            </a:r>
            <a:r>
              <a:rPr lang="en-US" sz="4400" b="1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as-IN" sz="4400" b="1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SutonnyMJ" pitchFamily="2" charset="0"/>
              </a:rPr>
              <a:t>স্বাগতম</a:t>
            </a:r>
            <a:r>
              <a:rPr lang="en-US" sz="4400" b="1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4400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lab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81999" cy="4724399"/>
          </a:xfrm>
          <a:prstGeom prst="rect">
            <a:avLst/>
          </a:prstGeom>
          <a:noFill/>
        </p:spPr>
      </p:pic>
      <p:pic>
        <p:nvPicPr>
          <p:cNvPr id="3" name="Picture 2" descr="C:\Users\lab\Desktop\1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86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as-IN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কেন্দ্রীয় ব্যাংকের সাথে জড়িত </a:t>
            </a:r>
            <a:endParaRPr lang="en-US" u="sng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99"/>
          <a:stretch/>
        </p:blipFill>
        <p:spPr>
          <a:xfrm>
            <a:off x="4495800" y="914400"/>
            <a:ext cx="4343400" cy="2726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038600"/>
            <a:ext cx="41910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172" y="3962400"/>
            <a:ext cx="4223028" cy="234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248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শেয়ার লেনদেন প্রতিষ্ঠান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6324600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রপ্তানিকারক বস্ত্রশিল্প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36576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বাংলাদেশের জাতীয় সংসদ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4038600" cy="2667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3657600"/>
            <a:ext cx="341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বাংলাদেশের জনগন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:\Users\lab\Desktop\1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as-IN" b="1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কেন্দ্রীয় ব্যাংকের ভ‚মিকা/অবদান</a:t>
            </a:r>
            <a:endParaRPr lang="en-US" b="1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95400"/>
            <a:ext cx="40386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371600"/>
            <a:ext cx="4648200" cy="254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038600"/>
            <a:ext cx="4114800" cy="2347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62400"/>
            <a:ext cx="4168328" cy="2363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 flipV="1">
            <a:off x="4885480" y="6363179"/>
            <a:ext cx="3528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 ঋণ সরবরাহ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1143000" y="6316261"/>
            <a:ext cx="2869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রাস্তা মেরামত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" y="34290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বিদেশ থেকে আমদানিকৃত পণ্য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lab\Desktop\1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s-IN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কেন্দ্রীয় ব্যাংক</a:t>
            </a:r>
            <a:endParaRPr lang="en-US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17718" y="1600200"/>
            <a:ext cx="3702081" cy="1066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বাংলাদশে ব্যাংক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370883" y="533790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সকল ব্যাংকরে ব্যাংকার বাংলাদশে ব্যাংক (কন্দ্রেীয় ব্যাংক)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18177443">
            <a:off x="642744" y="2096716"/>
            <a:ext cx="1849366" cy="1185271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2971800" y="2667000"/>
            <a:ext cx="838200" cy="10668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876800" y="2590800"/>
            <a:ext cx="838200" cy="99059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Up Arrow 11"/>
          <p:cNvSpPr/>
          <p:nvPr/>
        </p:nvSpPr>
        <p:spPr>
          <a:xfrm rot="14107227">
            <a:off x="5898255" y="1998277"/>
            <a:ext cx="2024663" cy="1131905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19" y="4191000"/>
            <a:ext cx="14097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 ব্যাংক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438400" y="3733800"/>
            <a:ext cx="18288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09600" y="3581400"/>
            <a:ext cx="1409700" cy="606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4572000" y="3581400"/>
            <a:ext cx="1409700" cy="685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6477000" y="3581400"/>
            <a:ext cx="1600200" cy="7590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8400" y="4267200"/>
            <a:ext cx="18288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AMÖYx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e¨vsK</a:t>
            </a: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4267200"/>
            <a:ext cx="15240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mvbvjx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e¨vsK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7000" y="4343400"/>
            <a:ext cx="16002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RbZv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e¨vsK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9" name="Picture 18" descr="C:\Users\lab\Desktop\1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7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কেন্দ্রী</a:t>
            </a:r>
            <a:r>
              <a:rPr lang="as-IN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য় ব্যাং</a:t>
            </a:r>
            <a:r>
              <a:rPr lang="en-US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কের</a:t>
            </a:r>
            <a:r>
              <a:rPr lang="as-IN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উদ্দশ্যেসমূহ</a:t>
            </a:r>
            <a:endParaRPr lang="en-US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62825594"/>
              </p:ext>
            </p:extLst>
          </p:nvPr>
        </p:nvGraphicFramePr>
        <p:xfrm>
          <a:off x="1219200" y="1676400"/>
          <a:ext cx="6934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lab\Desktop\1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286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3" grpId="1">
        <p:bldAsOne/>
      </p:bldGraphic>
      <p:bldGraphic spid="3" grpId="2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s-IN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কেন্দ্রীয় ব্যাংকের উদ্দেশ্যসমূহ</a:t>
            </a:r>
            <a:endParaRPr lang="en-US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3210202"/>
              </p:ext>
            </p:extLst>
          </p:nvPr>
        </p:nvGraphicFramePr>
        <p:xfrm>
          <a:off x="1066800" y="1447800"/>
          <a:ext cx="7239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lab\Desktop\1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75495014-547B-42DC-BB7F-B32656870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AC85BDAE-E026-4531-A8A8-AAFA78F28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47A59B30-7835-48BD-85AA-247B5B2BA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3">
                                            <p:graphicEl>
                                              <a:dgm id="{E7F225F6-B3E0-4068-ADC3-5EC7E8F52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3">
                                            <p:graphicEl>
                                              <a:dgm id="{83EA880A-E8F4-44EF-B3DA-101775A4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3">
                                            <p:graphicEl>
                                              <a:dgm id="{DB9C1B55-6245-46F2-8360-4499598D1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3">
                                            <p:graphicEl>
                                              <a:dgm id="{F58B1CF3-9407-43B8-BDBD-964CBB55D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">
                                            <p:graphicEl>
                                              <a:dgm id="{77FDD40E-6584-47AF-B4BD-62881FB14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">
                                            <p:graphicEl>
                                              <a:dgm id="{B782E7B9-106F-4931-AC21-A909CCB53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3">
                                            <p:graphicEl>
                                              <a:dgm id="{45F335C2-E433-4A50-9015-07BFB4B01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3">
                                            <p:graphicEl>
                                              <a:dgm id="{A33C5EF3-733A-482F-BA49-D4B4CA45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3">
                                            <p:graphicEl>
                                              <a:dgm id="{EFA31414-F15D-4C72-9849-E3963E130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3">
                                            <p:graphicEl>
                                              <a:dgm id="{D79A8800-952C-4007-BD3E-B56177FF9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3">
                                            <p:graphicEl>
                                              <a:dgm id="{CB9935FD-25DC-467C-A673-E14E90B03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3">
                                            <p:graphicEl>
                                              <a:dgm id="{A18552B5-513B-4228-A0FF-EF1D26096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3">
                                            <p:graphicEl>
                                              <a:dgm id="{25B19F42-21A2-4117-B45E-682B576B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3">
                                            <p:graphicEl>
                                              <a:dgm id="{5D8A71D6-5A27-45DD-AB5C-52A679E94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s-IN" b="1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কেন্দ্রীয় ব্যাংকের কার্যাবলী</a:t>
            </a:r>
            <a:endParaRPr lang="en-US" b="1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984851716"/>
              </p:ext>
            </p:extLst>
          </p:nvPr>
        </p:nvGraphicFramePr>
        <p:xfrm>
          <a:off x="457200" y="13716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lab\Desktop\1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7B63E3F8-159C-4DD0-86C9-36B1CF52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7">
                                            <p:graphicEl>
                                              <a:dgm id="{BE375939-C6B3-4D2E-B58A-5F5366357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4AC88D1D-8B8B-4211-9590-2D9595D0A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7">
                                            <p:graphicEl>
                                              <a:dgm id="{6570B59E-DEF8-48AB-A6F7-56B820970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7">
                                            <p:graphicEl>
                                              <a:dgm id="{A7ED5EF6-CEA8-4BB9-8E0C-4C825D7C8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7">
                                            <p:graphicEl>
                                              <a:dgm id="{7E1CC4F1-0446-4D80-8696-F43E571A2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7">
                                            <p:graphicEl>
                                              <a:dgm id="{31245475-F261-402E-B62B-61563C16C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7">
                                            <p:graphicEl>
                                              <a:dgm id="{D607804E-6D03-42AD-B771-59223917F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7">
                                            <p:graphicEl>
                                              <a:dgm id="{191D270E-042C-4148-AE58-D854CF96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one"/>
        </p:bldSub>
      </p:bldGraphic>
      <p:bldGraphic spid="7" grpI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s-IN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কেন্দ্রীয় ব্যাংকের সাধারন কার্যাবলী</a:t>
            </a:r>
            <a:endParaRPr lang="en-US" sz="2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63791649"/>
              </p:ext>
            </p:extLst>
          </p:nvPr>
        </p:nvGraphicFramePr>
        <p:xfrm>
          <a:off x="1066800" y="1600200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lab\Desktop\1 - 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D373965B-3F25-4AAF-B3C5-3D3E5E286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3">
                                            <p:graphicEl>
                                              <a:dgm id="{98A3B84F-0E32-4EA4-99F5-1592DB8F3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56EC3564-6925-4861-81A7-9CB1F9CA4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493AC219-6E87-4B60-ABC2-05BBBF1AD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4F1D4904-7702-4AB5-AD01-E5F583B0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3">
                                            <p:graphicEl>
                                              <a:dgm id="{170A4D3D-F538-4DF5-9954-C58E9515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3">
                                            <p:graphicEl>
                                              <a:dgm id="{6CAE8E3D-6E1F-4177-BC2D-B67673AB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3">
                                            <p:graphicEl>
                                              <a:dgm id="{CFC9362F-0A5C-4804-9350-47AE4E3F7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3">
                                            <p:graphicEl>
                                              <a:dgm id="{D7798C40-0942-414A-A687-5BEC5C0F4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">
                                            <p:graphicEl>
                                              <a:dgm id="{DC35CD2E-F245-42B1-9EAE-36433836C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3">
                                            <p:graphicEl>
                                              <a:dgm id="{0A054729-6292-4F6C-89B9-78274C406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3">
                                            <p:graphicEl>
                                              <a:dgm id="{F80ED0C3-AD14-408B-A979-0F2C6D92A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3">
                                            <p:graphicEl>
                                              <a:dgm id="{115F0BE8-1535-4D27-AE82-98E55FBC5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3">
                                            <p:graphicEl>
                                              <a:dgm id="{2D02DD8D-D891-49D4-86CB-D1C9963DD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3">
                                            <p:graphicEl>
                                              <a:dgm id="{42B3F7A1-500D-4F6E-9904-C2563902E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s-IN" b="1" u="sng" dirty="0" smtClean="0">
                <a:latin typeface="SutonnyMJ" pitchFamily="2" charset="0"/>
                <a:cs typeface="SutonnyMJ" pitchFamily="2" charset="0"/>
              </a:rPr>
              <a:t>জোড়াই কাজ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Pair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work)</a:t>
            </a:r>
            <a:endParaRPr lang="en-US" b="1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প্রশ্নt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2860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 কাকে বলে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 কোন জাতীয় প্রতিষ্ঠান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ব্যাংককে  সকল ব্যাংকের নিকাশ ঘর বলা হয় কেন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lab\Desktop\1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s-IN" b="1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দলীয় কাজ</a:t>
            </a:r>
            <a:r>
              <a:rPr lang="en-US" b="1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Group Work)</a:t>
            </a:r>
            <a:endParaRPr lang="en-US" b="1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t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098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ব্যাংকের পাঁচটি উদ্দেশ্য লিখ।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ব্যাংকের কার্যাবলিকে কয়টি ভাগে ভাগ করা যায় ও কি কি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ন্দ্রী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য় ব্যাংককে ঋনের শেষ আশ্রয়স্থল বলা হয় কেন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lab\Desktop\1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মূল্যায়ন</a:t>
            </a:r>
            <a:r>
              <a:rPr lang="en-US" sz="36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Evaluation)</a:t>
            </a:r>
            <a:endParaRPr lang="en-US" sz="3600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 smtClean="0">
                <a:latin typeface="SutonnyMJ" pitchFamily="2" charset="0"/>
                <a:cs typeface="SutonnyMJ" pitchFamily="2" charset="0"/>
              </a:rPr>
              <a:t>প্রশ্ন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ব্যাংককে সকল ব্যাংকের ব্যাংকার বলা হয় কেন 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ব্যাংককে কার সাথে তুলনা করা হয় 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কেন্দ্রীয় ব্যাংক কোন কোন নোট ও মুদ্রা প্রচলন করে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5" name="Picture 4" descr="C:\Users\lab\Desktop\1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515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INTRODUCTION </a:t>
            </a:r>
            <a:r>
              <a:rPr lang="as-IN" b="1" u="sng" dirty="0" smtClean="0">
                <a:solidFill>
                  <a:srgbClr val="00B050"/>
                </a:solidFill>
              </a:rPr>
              <a:t>(পরিচিতি)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শিক্ষক পরিচিতিঃ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মোঃ আলমগীর হোসেন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সহকারী শিক্ষক (ব্যবসায় শিক্ষা)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বি.কম (অর্নাস)-হিসাব বিজ্ঞান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এম. কম (হিসাব বিজ্ঞান)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লক্ষণহাটী স্কুল এন্ড কলেজ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বাগাতিপাড়া, নাটোর।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মোবাইল নম্বরঃ ০১৭২৪-৯০৯৪৪৫</a:t>
            </a: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পাঠ পরিচিতিঃ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শ্রেণী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ঃ</a:t>
            </a: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নবম-দশম শ্রেণী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বিষয়ঃ ফিন্যান্স ও ব্যাংকিং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অধ্যায়ঃ ত্রয়োদশ অধ্যায়</a:t>
            </a:r>
          </a:p>
          <a:p>
            <a:pPr>
              <a:buNone/>
            </a:pPr>
            <a:r>
              <a:rPr lang="as-IN" sz="1800" dirty="0" smtClean="0">
                <a:latin typeface="SutonnyMJ" pitchFamily="2" charset="0"/>
                <a:cs typeface="SutonnyMJ" pitchFamily="2" charset="0"/>
              </a:rPr>
              <a:t>শিরোনামঃ কেন্দ্রীয় ব্যাংক 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3" t="909" r="1737" b="708"/>
          <a:stretch/>
        </p:blipFill>
        <p:spPr bwMode="auto">
          <a:xfrm>
            <a:off x="4724400" y="30480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lab\Desktop\1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b="1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b="1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Home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Work)</a:t>
            </a:r>
            <a:endParaRPr lang="en-US" b="1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8288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প্রশ্নt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1400" dirty="0" smtClean="0">
                <a:latin typeface="SutonnyMJ" pitchFamily="2" charset="0"/>
                <a:cs typeface="NikoshBAN" pitchFamily="2" charset="0"/>
              </a:rPr>
              <a:t>তোমার এলাকার উন্নয়নের ক্ষেত্রে কেন্দ্রীয় ব্যাংকের ভূমিকা  আলোচনা কর । </a:t>
            </a:r>
          </a:p>
        </p:txBody>
      </p:sp>
      <p:pic>
        <p:nvPicPr>
          <p:cNvPr id="6" name="Picture 5" descr="C:\Users\lab\Desktop\1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s-IN" sz="40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r>
              <a:rPr lang="en-US" sz="40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0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Thanks to all)</a:t>
            </a:r>
            <a:endParaRPr lang="en-US" sz="4000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199"/>
            <a:ext cx="82296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lab\Desktop\1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1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b="1" u="sng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92" r="12603" b="12574"/>
          <a:stretch/>
        </p:blipFill>
        <p:spPr>
          <a:xfrm>
            <a:off x="152400" y="762000"/>
            <a:ext cx="87630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u="sng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ব্যাংকের পরিচিতি</a:t>
            </a:r>
            <a:endParaRPr lang="en-US" sz="2800" b="1" u="sng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C:\Users\lab\Desktop\1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ব্যাংকে জমার প্রবণতা</a:t>
            </a:r>
            <a:endParaRPr lang="en-US" b="1" u="sng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57" y="1371600"/>
            <a:ext cx="8820443" cy="5029200"/>
          </a:xfrm>
          <a:prstGeom prst="rect">
            <a:avLst/>
          </a:prstGeom>
        </p:spPr>
      </p:pic>
      <p:pic>
        <p:nvPicPr>
          <p:cNvPr id="4" name="Picture 3" descr="C:\Users\lab\Desktop\1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352" cy="1981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latin typeface="SutonnyMJ" pitchFamily="2" charset="0"/>
                <a:cs typeface="SutonnyMJ" pitchFamily="2" charset="0"/>
              </a:rPr>
            </a:b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latin typeface="SutonnyMJ" pitchFamily="2" charset="0"/>
                <a:cs typeface="SutonnyMJ" pitchFamily="2" charset="0"/>
              </a:rPr>
            </a:b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latin typeface="SutonnyMJ" pitchFamily="2" charset="0"/>
                <a:cs typeface="SutonnyMJ" pitchFamily="2" charset="0"/>
              </a:rPr>
            </a:b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latin typeface="SutonnyMJ" pitchFamily="2" charset="0"/>
                <a:cs typeface="SutonnyMJ" pitchFamily="2" charset="0"/>
              </a:rPr>
            </a:b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latin typeface="SutonnyMJ" pitchFamily="2" charset="0"/>
                <a:cs typeface="SutonnyMJ" pitchFamily="2" charset="0"/>
              </a:rPr>
            </a:b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latin typeface="SutonnyMJ" pitchFamily="2" charset="0"/>
                <a:cs typeface="SutonnyMJ" pitchFamily="2" charset="0"/>
              </a:rPr>
            </a:b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latin typeface="SutonnyMJ" pitchFamily="2" charset="0"/>
                <a:cs typeface="SutonnyMJ" pitchFamily="2" charset="0"/>
              </a:rPr>
            </a:b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as-IN" sz="2000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আমাদের আজকের আলোচনার </a:t>
            </a:r>
            <a:r>
              <a:rPr lang="as-IN" sz="2000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বিষয়ঃ </a:t>
            </a:r>
            <a:r>
              <a:rPr lang="as-IN" sz="2000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কেন্দ্রীয় ব্যাংক</a:t>
            </a:r>
            <a: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as-IN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endParaRPr lang="en-US" b="1" u="sng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62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u="sng" dirty="0" smtClean="0">
                <a:latin typeface="SutonnyMJ" pitchFamily="2" charset="0"/>
                <a:cs typeface="SutonnyMJ" pitchFamily="2" charset="0"/>
              </a:rPr>
              <a:t>পাঠ ঘোষনা</a:t>
            </a:r>
            <a:r>
              <a:rPr lang="en-US" b="1" u="sng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Dicliaretion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286000"/>
            <a:ext cx="586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ব্যাংক কী তা বলতে পারবে 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ব্যাংকরে </a:t>
            </a:r>
            <a:r>
              <a:rPr lang="bn-BD" dirty="0" smtClean="0">
                <a:latin typeface="Verdana" pitchFamily="34" charset="0"/>
                <a:ea typeface="Verdana" pitchFamily="34" charset="0"/>
                <a:cs typeface="NikoshBAN" pitchFamily="2" charset="0"/>
              </a:rPr>
              <a:t>উদ্দশ্যে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চহ্নিতি করতে পারবে ।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ব্যাংকরে র্কাযাবলি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ণ করতে পারবে । </a:t>
            </a:r>
          </a:p>
        </p:txBody>
      </p:sp>
      <p:pic>
        <p:nvPicPr>
          <p:cNvPr id="5" name="Picture 4" descr="C:\Users\lab\Desktop\1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as-IN" sz="4800" b="1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কেন্দ্রীয় ব্যাংক</a:t>
            </a:r>
            <a:endParaRPr lang="en-US" sz="4800" b="1" u="sng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7" t="11406" r="12358" b="18043"/>
          <a:stretch/>
        </p:blipFill>
        <p:spPr>
          <a:xfrm>
            <a:off x="838200" y="1600200"/>
            <a:ext cx="7696200" cy="4495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 descr="C:\Users\lab\Desktop\1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as-IN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কেন্দ্রীয় ব্যাংক</a:t>
            </a: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590800"/>
            <a:ext cx="3374681" cy="2309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5410200"/>
            <a:ext cx="1752600" cy="1082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5486400"/>
            <a:ext cx="1696190" cy="1154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5029200"/>
            <a:ext cx="1885949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819400"/>
            <a:ext cx="1816100" cy="136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371600"/>
            <a:ext cx="1600200" cy="120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962400"/>
            <a:ext cx="129540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67000"/>
            <a:ext cx="1523999" cy="106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143000"/>
            <a:ext cx="1593871" cy="1195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066800"/>
            <a:ext cx="1600200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3910350">
            <a:off x="5552242" y="2046719"/>
            <a:ext cx="381000" cy="1069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4718052">
            <a:off x="5709667" y="3023788"/>
            <a:ext cx="381000" cy="1186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947836">
            <a:off x="2233270" y="3094009"/>
            <a:ext cx="381000" cy="113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5257027">
            <a:off x="1848358" y="4176739"/>
            <a:ext cx="381000" cy="962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3297469">
            <a:off x="2649627" y="4503667"/>
            <a:ext cx="517323" cy="1082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132127">
            <a:off x="4112417" y="4677435"/>
            <a:ext cx="381000" cy="801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545290">
            <a:off x="4736496" y="2006085"/>
            <a:ext cx="381000" cy="68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9360389">
            <a:off x="2530658" y="2255233"/>
            <a:ext cx="381000" cy="68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7472593">
            <a:off x="5358020" y="4392163"/>
            <a:ext cx="381000" cy="925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267200"/>
            <a:ext cx="1816100" cy="1362075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 rot="6116366">
            <a:off x="6095501" y="3784941"/>
            <a:ext cx="388522" cy="131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066800"/>
            <a:ext cx="1593871" cy="1195404"/>
          </a:xfrm>
          <a:prstGeom prst="rect">
            <a:avLst/>
          </a:prstGeom>
        </p:spPr>
      </p:pic>
      <p:sp>
        <p:nvSpPr>
          <p:cNvPr id="26" name="Down Arrow 25"/>
          <p:cNvSpPr/>
          <p:nvPr/>
        </p:nvSpPr>
        <p:spPr>
          <a:xfrm rot="19794255">
            <a:off x="3551770" y="1837042"/>
            <a:ext cx="381000" cy="705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:\Users\lab\Desktop\1 - Cop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as-IN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কেন্দ্রীয় ব্যাংকের অবস্থান</a:t>
            </a:r>
            <a:endParaRPr lang="en-US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95400"/>
            <a:ext cx="4499311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295400"/>
            <a:ext cx="3964101" cy="5029200"/>
          </a:xfrm>
          <a:prstGeom prst="rect">
            <a:avLst/>
          </a:prstGeom>
        </p:spPr>
      </p:pic>
      <p:pic>
        <p:nvPicPr>
          <p:cNvPr id="5" name="Picture 4" descr="C:\Users\lab\Desktop\1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as-IN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বাংলাদেশ ব্যাংকের নোট সমূহ</a:t>
            </a:r>
            <a:endParaRPr lang="en-US" u="sng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3" t="5685" r="2716" b="6822"/>
          <a:stretch/>
        </p:blipFill>
        <p:spPr>
          <a:xfrm>
            <a:off x="381000" y="1371600"/>
            <a:ext cx="4038600" cy="1533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37" b="9648"/>
          <a:stretch/>
        </p:blipFill>
        <p:spPr>
          <a:xfrm>
            <a:off x="4580964" y="1481902"/>
            <a:ext cx="4114799" cy="1547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34" y="3029348"/>
            <a:ext cx="4116730" cy="1750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16"/>
          <a:stretch/>
        </p:blipFill>
        <p:spPr>
          <a:xfrm>
            <a:off x="4711785" y="3065690"/>
            <a:ext cx="3983977" cy="1650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137"/>
          <a:stretch/>
        </p:blipFill>
        <p:spPr>
          <a:xfrm>
            <a:off x="3047884" y="4779497"/>
            <a:ext cx="3162083" cy="1545103"/>
          </a:xfrm>
          <a:prstGeom prst="rect">
            <a:avLst/>
          </a:prstGeom>
        </p:spPr>
      </p:pic>
      <p:pic>
        <p:nvPicPr>
          <p:cNvPr id="8" name="Picture 7" descr="C:\Users\lab\Desktop\1 - Cop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152400"/>
            <a:ext cx="1295400" cy="9906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403</TotalTime>
  <Words>392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পরম করুণাময় মহান আল্লাহর নামে আরম্ভ করছি।  WELCOME (স্বাগতম)</vt:lpstr>
      <vt:lpstr>INTRODUCTION (পরিচিতি)</vt:lpstr>
      <vt:lpstr>Slide 3</vt:lpstr>
      <vt:lpstr>ব্যাংকে জমার প্রবণতা</vt:lpstr>
      <vt:lpstr>              আমাদের আজকের আলোচনার বিষয়ঃ কেন্দ্রীয় ব্যাংক  </vt:lpstr>
      <vt:lpstr>কেন্দ্রীয় ব্যাংক</vt:lpstr>
      <vt:lpstr>কেন্দ্রীয় ব্যাংক</vt:lpstr>
      <vt:lpstr>কেন্দ্রীয় ব্যাংকের অবস্থান</vt:lpstr>
      <vt:lpstr>বাংলাদেশ ব্যাংকের নোট সমূহ</vt:lpstr>
      <vt:lpstr>কেন্দ্রীয় ব্যাংকের সাথে জড়িত </vt:lpstr>
      <vt:lpstr>কেন্দ্রীয় ব্যাংকের ভ‚মিকা/অবদান</vt:lpstr>
      <vt:lpstr>কেন্দ্রীয় ব্যাংক</vt:lpstr>
      <vt:lpstr>কেন্দ্রীয় ব্যাংকের উদ্দশ্যেসমূহ</vt:lpstr>
      <vt:lpstr>কেন্দ্রীয় ব্যাংকের উদ্দেশ্যসমূহ</vt:lpstr>
      <vt:lpstr>কেন্দ্রীয় ব্যাংকের কার্যাবলী</vt:lpstr>
      <vt:lpstr>কেন্দ্রীয় ব্যাংকের সাধারন কার্যাবলী</vt:lpstr>
      <vt:lpstr>জোড়াই কাজ(Pair work)</vt:lpstr>
      <vt:lpstr>দলীয় কাজ(Group Work)</vt:lpstr>
      <vt:lpstr>মূল্যায়ন (Evaluation)</vt:lpstr>
      <vt:lpstr>বাড়ির কাজ (Home Work)</vt:lpstr>
      <vt:lpstr>ধন্যবাদ (Thanks to all)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 (¯^vMZg)</dc:title>
  <dc:creator>lab</dc:creator>
  <cp:lastModifiedBy>lab</cp:lastModifiedBy>
  <cp:revision>88</cp:revision>
  <dcterms:created xsi:type="dcterms:W3CDTF">2020-01-20T03:18:34Z</dcterms:created>
  <dcterms:modified xsi:type="dcterms:W3CDTF">2020-01-23T06:33:23Z</dcterms:modified>
</cp:coreProperties>
</file>