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93" r:id="rId5"/>
    <p:sldId id="256" r:id="rId6"/>
    <p:sldId id="261" r:id="rId7"/>
    <p:sldId id="269" r:id="rId8"/>
    <p:sldId id="276" r:id="rId9"/>
    <p:sldId id="295" r:id="rId10"/>
    <p:sldId id="275" r:id="rId11"/>
    <p:sldId id="284" r:id="rId12"/>
    <p:sldId id="287" r:id="rId13"/>
    <p:sldId id="290" r:id="rId14"/>
    <p:sldId id="296" r:id="rId15"/>
    <p:sldId id="297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iuddin" initials="M" lastIdx="0" clrIdx="0">
    <p:extLst>
      <p:ext uri="{19B8F6BF-5375-455C-9EA6-DF929625EA0E}">
        <p15:presenceInfo xmlns:p15="http://schemas.microsoft.com/office/powerpoint/2012/main" userId="Mohiud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2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4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D886-DCE3-449E-9CF7-7A16CF4F1A3C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5980" y="710649"/>
            <a:ext cx="21323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85" y="1587987"/>
            <a:ext cx="7456434" cy="5016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11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3" y="546070"/>
            <a:ext cx="5336198" cy="3207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09" y="546070"/>
            <a:ext cx="5336198" cy="3207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804" y="4231704"/>
            <a:ext cx="450376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3060" y="4394578"/>
            <a:ext cx="398514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79" y="2370005"/>
            <a:ext cx="5162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প্রশ্নঃএস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?(10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3865" y="627798"/>
            <a:ext cx="45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90364" y="750627"/>
            <a:ext cx="2886500" cy="3057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69036" y="2702258"/>
            <a:ext cx="2866030" cy="3248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14046" y="2975213"/>
            <a:ext cx="3029803" cy="2975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/>
              <a:t>ময়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968991" y="750627"/>
            <a:ext cx="2906973" cy="169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76387"/>
            <a:ext cx="76200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  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dirty="0" smtClean="0"/>
              <a:t>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083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05469" y="764275"/>
            <a:ext cx="4148919" cy="1528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4679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66782" y="559558"/>
            <a:ext cx="375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মূল্যায়ন-১০মিনিট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759354" y="95534"/>
            <a:ext cx="4981011" cy="21563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16" y="3346432"/>
            <a:ext cx="7301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96291" y="3291840"/>
            <a:ext cx="745588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52"/>
            <a:ext cx="4634140" cy="53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18" y="2200230"/>
            <a:ext cx="6043897" cy="44832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62316" y="559558"/>
            <a:ext cx="466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329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0753" y="1447034"/>
            <a:ext cx="90883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দেবখণ্ড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07" y="990598"/>
            <a:ext cx="2274207" cy="29344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991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302" y="818571"/>
            <a:ext cx="6990136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ত্তথ্য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15" y="781521"/>
            <a:ext cx="3562066" cy="46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6" y="1323833"/>
            <a:ext cx="10191821" cy="5534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5528" y="341194"/>
            <a:ext cx="10563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এসো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ছবি</a:t>
            </a:r>
            <a:r>
              <a:rPr lang="en-US" sz="4400" dirty="0" smtClean="0"/>
              <a:t>  </a:t>
            </a:r>
            <a:r>
              <a:rPr lang="en-US" sz="4400" dirty="0" err="1" smtClean="0"/>
              <a:t>দেখি</a:t>
            </a:r>
            <a:r>
              <a:rPr lang="en-US" sz="4400" dirty="0" smtClean="0"/>
              <a:t>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15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3334" y="2336243"/>
            <a:ext cx="738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653488" y="6099526"/>
            <a:ext cx="331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3138985" y="464024"/>
            <a:ext cx="6155140" cy="18722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-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3259" y="450374"/>
            <a:ext cx="433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9242" y="2183642"/>
            <a:ext cx="78747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সামাজিক সম্পর্ক উন্নয়নে আইসিটি ব্যবহারের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 চিহ্নিত করতে 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SMS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 এর ব্যবহার বর্ণনা করতে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2" y="191065"/>
            <a:ext cx="4915845" cy="4189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21" y="211537"/>
            <a:ext cx="5527343" cy="416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6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463" y="2306261"/>
            <a:ext cx="875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(৫মিনিট)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905" y="873456"/>
            <a:ext cx="503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0" y="914399"/>
            <a:ext cx="3945961" cy="1910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09" y="491909"/>
            <a:ext cx="3944203" cy="21137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0" y="3398744"/>
            <a:ext cx="3945961" cy="2290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09" y="3398744"/>
            <a:ext cx="3944203" cy="22907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31006" y="2825268"/>
            <a:ext cx="406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2310" y="2825268"/>
            <a:ext cx="394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শেয়ারিওং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006" y="6097753"/>
            <a:ext cx="394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1019" y="6097753"/>
            <a:ext cx="376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048" y="17742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সমাধান</a:t>
            </a:r>
            <a:r>
              <a:rPr lang="en-US" sz="3600" dirty="0" smtClean="0"/>
              <a:t>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94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206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   ই-কার্ডের সুবিধাগুলো ব্যাখ্যা কর। (দলিয় কাজ -২০ মিনিট)                                    </vt:lpstr>
      <vt:lpstr>*ই-কা র্ড দিয়ে ই-মেইল পাঠানো যায়, * ই-কার্ড ব্যবহারে সময় কম লাগে, *আই সি টির মাধ্যমে বিদেশে ই-কার্ড পাঠানো সম্ভব হয়,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Mohiuddin</dc:creator>
  <cp:lastModifiedBy>User</cp:lastModifiedBy>
  <cp:revision>182</cp:revision>
  <dcterms:created xsi:type="dcterms:W3CDTF">2019-03-29T23:46:52Z</dcterms:created>
  <dcterms:modified xsi:type="dcterms:W3CDTF">2020-01-25T12:37:39Z</dcterms:modified>
</cp:coreProperties>
</file>