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  <p:sldMasterId id="2147483822" r:id="rId2"/>
  </p:sldMasterIdLst>
  <p:notesMasterIdLst>
    <p:notesMasterId r:id="rId28"/>
  </p:notesMasterIdLst>
  <p:handoutMasterIdLst>
    <p:handoutMasterId r:id="rId29"/>
  </p:handoutMasterIdLst>
  <p:sldIdLst>
    <p:sldId id="289" r:id="rId3"/>
    <p:sldId id="284" r:id="rId4"/>
    <p:sldId id="304" r:id="rId5"/>
    <p:sldId id="286" r:id="rId6"/>
    <p:sldId id="287" r:id="rId7"/>
    <p:sldId id="288" r:id="rId8"/>
    <p:sldId id="290" r:id="rId9"/>
    <p:sldId id="312" r:id="rId10"/>
    <p:sldId id="294" r:id="rId11"/>
    <p:sldId id="295" r:id="rId12"/>
    <p:sldId id="296" r:id="rId13"/>
    <p:sldId id="297" r:id="rId14"/>
    <p:sldId id="298" r:id="rId15"/>
    <p:sldId id="311" r:id="rId16"/>
    <p:sldId id="276" r:id="rId17"/>
    <p:sldId id="313" r:id="rId18"/>
    <p:sldId id="307" r:id="rId19"/>
    <p:sldId id="306" r:id="rId20"/>
    <p:sldId id="309" r:id="rId21"/>
    <p:sldId id="308" r:id="rId22"/>
    <p:sldId id="310" r:id="rId23"/>
    <p:sldId id="281" r:id="rId24"/>
    <p:sldId id="301" r:id="rId25"/>
    <p:sldId id="282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FF0066"/>
    <a:srgbClr val="336600"/>
    <a:srgbClr val="000000"/>
    <a:srgbClr val="CC0099"/>
    <a:srgbClr val="003300"/>
    <a:srgbClr val="333300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24" y="-54"/>
      </p:cViewPr>
      <p:guideLst>
        <p:guide orient="horz" pos="2112"/>
        <p:guide pos="3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7" d="100"/>
        <a:sy n="67" d="100"/>
      </p:scale>
      <p:origin x="0" y="14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7769B-1CE5-4B73-B172-7A59BCB01B68}" type="datetime1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13626-57EA-4FAD-8C84-48601178B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2513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1DDC4-18D4-4F50-8900-F83F0E1AD0AC}" type="datetime1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842DC-629D-4DD6-B113-A44A389DFD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8473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42DC-629D-4DD6-B113-A44A389DFD5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0BBB395-1D79-4233-96BB-CA8288B3308A}" type="datetime1">
              <a:rPr lang="en-US" smtClean="0"/>
              <a:t>4/2/2019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4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42DC-629D-4DD6-B113-A44A389DFD5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81C09B5-BB00-440E-AC4C-8478DE181380}" type="datetime1">
              <a:rPr lang="en-US" smtClean="0"/>
              <a:t>4/2/2019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10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42DC-629D-4DD6-B113-A44A389DFD5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70E68EC-F033-4836-AA99-2C6125A6C74F}" type="datetime1">
              <a:rPr lang="en-US" smtClean="0"/>
              <a:t>4/2/2019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1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42DC-629D-4DD6-B113-A44A389DFD5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8A02637-1C28-417D-A16F-CACF623E0FEE}" type="datetime1">
              <a:rPr lang="en-US" smtClean="0"/>
              <a:t>4/2/2019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25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42DC-629D-4DD6-B113-A44A389DFD5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1C2DBB3-4410-4F0B-B1F5-8FB683452E2D}" type="datetime1">
              <a:rPr lang="en-US" smtClean="0"/>
              <a:t>4/2/2019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49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42DC-629D-4DD6-B113-A44A389DFD5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AB7551FD-D360-4034-9A3A-35023DE28AB9}" type="datetime1">
              <a:rPr lang="en-US" smtClean="0"/>
              <a:t>4/2/2019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9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42DC-629D-4DD6-B113-A44A389DFD5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C6202E4-7DD7-4118-A430-9344179EC26B}" type="datetime1">
              <a:rPr lang="en-US" smtClean="0"/>
              <a:t>4/2/2019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6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842DC-629D-4DD6-B113-A44A389DFD5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92B6F77-1337-465C-9B1C-D6E5CC5FF4ED}" type="datetime1">
              <a:rPr lang="en-US" smtClean="0"/>
              <a:t>4/2/2019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58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1B16D09-6712-4C3C-8F8C-7BC33E31423E}" type="datetime1">
              <a:rPr lang="en-US" smtClean="0"/>
              <a:t>4/2/2019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5842DC-629D-4DD6-B113-A44A389DFD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9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415EC-3521-469D-82E3-CB01A4C38FE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5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0B5E-EA9E-42A0-B1AD-C985B8CE7D4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15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59CF0-76CF-4FD0-8E96-D5E12E114B1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12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C2EE7-E257-4A01-BFDA-A21A4A25A2CD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1E1A-43F0-469D-872F-3338642E4BD5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E73C7-C025-4FE8-BA0A-846D7BB86AF3}" type="datetime3">
              <a:rPr lang="en-US" smtClean="0"/>
              <a:t>2 April 2019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CAB6-35D3-40E5-849B-E901014F5423}" type="datetime3">
              <a:rPr lang="en-US" smtClean="0"/>
              <a:t>2 April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E0E7-B5C4-463D-B9E8-B413603E3010}" type="datetime3">
              <a:rPr lang="en-US" smtClean="0"/>
              <a:t>2 April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F127D-AEFC-4A6C-AAB2-85B5B25D9089}" type="datetime3">
              <a:rPr lang="en-US" smtClean="0"/>
              <a:t>2 April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BCF3F-1C8F-4C76-927E-0E74F0960451}" type="datetime3">
              <a:rPr lang="en-US" smtClean="0"/>
              <a:t>2 April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3303-2D81-406D-8EED-4591AD53A2D6}" type="datetime3">
              <a:rPr lang="en-US" smtClean="0"/>
              <a:t>2 April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EA7F9-1163-4204-AA59-8F4D6967AF64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56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0FE5D-6F8E-48E9-81EE-181533E8998E}" type="datetime3">
              <a:rPr lang="en-US" smtClean="0"/>
              <a:t>2 April 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EABE-8B27-4C3C-A488-DC82996F38E1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E2323-CC9B-41D5-AFC3-3342FF35D2FC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65C34-2B0D-4E82-A199-03907FD202D6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4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DC3E-625B-4037-903D-A23C2C5A742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5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8F602-26EB-4EF5-A8B1-8FA55FF1532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384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7C3D2-6998-4A57-A508-2D40B97789CE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5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9590-12CA-4687-B84E-84F7DD818D53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31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A14C0-D52D-4635-8C0A-032B5482DE86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01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34524-5C85-45B3-93F0-D56AC08F2FD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23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5D8A-B966-4825-8476-135DF3117ED1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27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112B9FC-F443-40CE-B6DE-49E87711BD81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Anamul Haque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2524"/>
            <a:ext cx="8839200" cy="628827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D5BA7-9ED2-4F50-9A19-5C1226D1D992}" type="datetime3">
              <a:rPr lang="en-US" smtClean="0"/>
              <a:t>2 April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D4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60254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Arial Black" pitchFamily="34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Traditional </a:t>
            </a:r>
            <a:r>
              <a:rPr lang="en-US" sz="2800" dirty="0" err="1" smtClean="0">
                <a:latin typeface="Arial Black" pitchFamily="34" charset="0"/>
                <a:cs typeface="Times New Roman" pitchFamily="18" charset="0"/>
              </a:rPr>
              <a:t>Kanthas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 are made for family use. Old or new clothes and thread are used to make these quilts. </a:t>
            </a:r>
            <a:r>
              <a:rPr lang="en-US" sz="2800" dirty="0" err="1" smtClean="0">
                <a:latin typeface="Arial Black" pitchFamily="34" charset="0"/>
                <a:cs typeface="Times New Roman" pitchFamily="18" charset="0"/>
              </a:rPr>
              <a:t>Mymensing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Arial Black" pitchFamily="34" charset="0"/>
                <a:cs typeface="Times New Roman" pitchFamily="18" charset="0"/>
              </a:rPr>
              <a:t>Jamalpur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Arial Black" pitchFamily="34" charset="0"/>
                <a:cs typeface="Times New Roman" pitchFamily="18" charset="0"/>
              </a:rPr>
              <a:t>Rajshahi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Arial Black" pitchFamily="34" charset="0"/>
                <a:cs typeface="Times New Roman" pitchFamily="18" charset="0"/>
              </a:rPr>
              <a:t>Faridpuir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Arial Black" pitchFamily="34" charset="0"/>
                <a:cs typeface="Times New Roman" pitchFamily="18" charset="0"/>
              </a:rPr>
              <a:t>Bogura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 and </a:t>
            </a:r>
            <a:r>
              <a:rPr lang="en-US" sz="2800" dirty="0" err="1" smtClean="0">
                <a:latin typeface="Arial Black" pitchFamily="34" charset="0"/>
                <a:cs typeface="Times New Roman" pitchFamily="18" charset="0"/>
              </a:rPr>
              <a:t>Jessore</a:t>
            </a:r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 are most famous for this craft.</a:t>
            </a:r>
            <a:endParaRPr lang="en-US" sz="2800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288"/>
            <a:ext cx="8763000" cy="450325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1173A-EFCE-4AC3-B201-D07A1B23CE3E}" type="datetime3">
              <a:rPr lang="en-US" smtClean="0"/>
              <a:t>2 April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D438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599"/>
            <a:ext cx="4038600" cy="3887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600"/>
            <a:ext cx="41910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4495800"/>
            <a:ext cx="8991600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Black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Now, it is produced commercially. We find them in many expensive handicraft shops in cities. The quilts are now in great demand because of the </a:t>
            </a:r>
            <a:r>
              <a:rPr lang="en-US" sz="28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colourful</a:t>
            </a:r>
            <a:r>
              <a:rPr lang="en-US" sz="28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pattern &amp; designs.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51B4D-FE82-49F2-9DC1-9F2C5A926757}" type="datetime3">
              <a:rPr lang="en-US" smtClean="0"/>
              <a:t>2 April 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020669"/>
            <a:ext cx="91773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To make a </a:t>
            </a:r>
            <a:r>
              <a:rPr lang="en-US" sz="3600" b="1" i="1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nakshi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kantha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we need </a:t>
            </a:r>
            <a:endParaRPr lang="en-US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76600"/>
            <a:ext cx="3733800" cy="2770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76600"/>
            <a:ext cx="43434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95400" y="62585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Needle</a:t>
            </a:r>
            <a:endParaRPr lang="en-US" sz="2800" b="1" dirty="0">
              <a:ln w="1905"/>
              <a:solidFill>
                <a:srgbClr val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63347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Colorful thread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30480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What are needed to make a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nakshi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48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kantha</a:t>
            </a:r>
            <a:r>
              <a:rPr lang="en-US" sz="4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? </a:t>
            </a:r>
            <a:endParaRPr lang="en-US" sz="4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DFED-F62D-4C22-80FB-E959808A4B73}" type="datetime3">
              <a:rPr lang="en-US" smtClean="0"/>
              <a:t>2 April 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6243935"/>
            <a:ext cx="289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New cloth</a:t>
            </a:r>
            <a:endParaRPr lang="en-US" sz="24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627865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Old cloth</a:t>
            </a:r>
            <a:endParaRPr lang="en-US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1066800"/>
            <a:ext cx="4419599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66800"/>
            <a:ext cx="4495800" cy="50292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49B7-4220-441A-8943-239A5245EE2F}" type="datetime3">
              <a:rPr lang="en-US" smtClean="0"/>
              <a:t>2 April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561" y="304800"/>
            <a:ext cx="8037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Arial Black" pitchFamily="34" charset="0"/>
              </a:rPr>
              <a:t>Now, read the passage silently</a:t>
            </a:r>
            <a:r>
              <a:rPr lang="en-US" dirty="0" smtClean="0">
                <a:solidFill>
                  <a:srgbClr val="000000"/>
                </a:solidFill>
                <a:latin typeface="Arial Black" pitchFamily="34" charset="0"/>
              </a:rPr>
              <a:t>.</a:t>
            </a:r>
            <a:endParaRPr lang="en-US" dirty="0">
              <a:solidFill>
                <a:srgbClr val="000000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" y="1143000"/>
            <a:ext cx="8671439" cy="5562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4E2BB-17B3-4F2F-967D-9AA034353BB0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93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2438400"/>
            <a:ext cx="9144000" cy="4419600"/>
          </a:xfrm>
          <a:prstGeom prst="rect">
            <a:avLst/>
          </a:prstGeom>
          <a:noFill/>
          <a:ln w="57150">
            <a:noFill/>
          </a:ln>
        </p:spPr>
        <p:txBody>
          <a:bodyPr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Naksha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 means artistic …………..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The name was taken from a …………  word……..…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The art has been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practised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 in………….Bengal.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Nakshi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kanthas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 are now sold in ………………..shops.</a:t>
            </a:r>
          </a:p>
          <a:p>
            <a:pPr marL="514350" marR="0" lvl="0" indent="-514350" algn="l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Nakshi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kanthas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 are a kind of ………………….quilt.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2400"/>
            <a:ext cx="9144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Now, read the text silently and complete the sentences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individually </a:t>
            </a:r>
            <a:r>
              <a:rPr lang="en-US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with clues given below: (Individual work) </a:t>
            </a: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05 minutes</a:t>
            </a:r>
          </a:p>
          <a:p>
            <a:pPr algn="ctr"/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Bengali, embroidered, luxurious, west, design,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noksha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…..</a:t>
            </a:r>
            <a:endParaRPr lang="en-US" sz="1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/>
            <a:endParaRPr lang="en-US" sz="2800" dirty="0" smtClean="0"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495800" y="26670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design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57800" y="3276600"/>
            <a:ext cx="1447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Bengali</a:t>
            </a:r>
            <a:r>
              <a:rPr lang="en-US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96200" y="3200400"/>
            <a:ext cx="1447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noksha</a:t>
            </a:r>
            <a:r>
              <a:rPr lang="en-US" dirty="0" smtClean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38800" y="3886200"/>
            <a:ext cx="1066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west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5867400" y="4478383"/>
            <a:ext cx="1905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luxurious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1800" y="4800600"/>
            <a:ext cx="2895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5486400" y="5105400"/>
            <a:ext cx="3429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B050"/>
                </a:solidFill>
                <a:latin typeface="Arial Black" pitchFamily="34" charset="0"/>
              </a:rPr>
              <a:t>embroidered</a:t>
            </a:r>
            <a:r>
              <a:rPr lang="en-US" sz="2400" dirty="0" smtClean="0">
                <a:solidFill>
                  <a:srgbClr val="CC0099"/>
                </a:solidFill>
                <a:latin typeface="Arial Black" pitchFamily="34" charset="0"/>
              </a:rPr>
              <a:t> </a:t>
            </a:r>
            <a:endParaRPr lang="en-US" sz="2400" dirty="0">
              <a:solidFill>
                <a:srgbClr val="CC0099"/>
              </a:solidFill>
              <a:latin typeface="Arial Black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AB6-2979-45D0-8285-6F28807C7510}" type="datetime3">
              <a:rPr lang="en-US" smtClean="0"/>
              <a:t>2 April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256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Now, read the text silently again and discuss in pair and tell about the pictures (Pair Work)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9" y="1905000"/>
            <a:ext cx="44196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905000"/>
            <a:ext cx="4267200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88533" y="6228774"/>
            <a:ext cx="2962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Arial Black" pitchFamily="34" charset="0"/>
              </a:rPr>
              <a:t>Jasim</a:t>
            </a:r>
            <a:r>
              <a:rPr lang="en-US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Black" pitchFamily="34" charset="0"/>
              </a:rPr>
              <a:t>Uddin</a:t>
            </a:r>
            <a:endParaRPr lang="en-US" sz="32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2169" y="6228773"/>
            <a:ext cx="3491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 Black" pitchFamily="34" charset="0"/>
              </a:rPr>
              <a:t>Nakshi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Kantha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92256-E53E-4C22-8091-DACC704EF39C}" type="datetime3">
              <a:rPr lang="en-US" smtClean="0"/>
              <a:t>2 April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19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894" y="533400"/>
            <a:ext cx="91467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Answer the following questions:</a:t>
            </a:r>
          </a:p>
          <a:p>
            <a:r>
              <a:rPr lang="en-US" sz="4000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</a:t>
            </a:r>
            <a:r>
              <a:rPr lang="en-US" sz="4000" dirty="0" smtClean="0">
                <a:solidFill>
                  <a:srgbClr val="C00000"/>
                </a:solidFill>
                <a:latin typeface="Arial Black" pitchFamily="34" charset="0"/>
              </a:rPr>
              <a:t>10 minutes</a:t>
            </a:r>
            <a:endParaRPr lang="en-US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94" y="2209800"/>
            <a:ext cx="91085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1. Who was </a:t>
            </a:r>
            <a:r>
              <a:rPr lang="en-US" sz="40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Jasim</a:t>
            </a:r>
            <a:r>
              <a:rPr lang="en-US" sz="4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Uddin</a:t>
            </a:r>
            <a:r>
              <a:rPr lang="en-US" sz="4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?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2. Who usually make these </a:t>
            </a:r>
            <a:r>
              <a:rPr lang="en-US" sz="40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kanthas</a:t>
            </a:r>
            <a:r>
              <a:rPr lang="en-US" sz="4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?</a:t>
            </a:r>
          </a:p>
          <a:p>
            <a:r>
              <a:rPr lang="en-US" sz="4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3. Why is </a:t>
            </a:r>
            <a:r>
              <a:rPr lang="en-US" sz="40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Nakshi</a:t>
            </a:r>
            <a:r>
              <a:rPr lang="en-US" sz="4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Kantha</a:t>
            </a:r>
            <a:r>
              <a:rPr lang="en-US" sz="4000" dirty="0" smtClean="0">
                <a:solidFill>
                  <a:srgbClr val="000000"/>
                </a:solidFill>
                <a:latin typeface="Aharoni" pitchFamily="2" charset="-79"/>
                <a:cs typeface="Aharoni" pitchFamily="2" charset="-79"/>
              </a:rPr>
              <a:t> popular ?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584A-5BD7-4648-A8C9-79333A8B0A44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622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7053" y="796820"/>
            <a:ext cx="38298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latin typeface="Aharoni" pitchFamily="2" charset="-79"/>
                <a:cs typeface="Aharoni" pitchFamily="2" charset="-79"/>
              </a:rPr>
              <a:t>Solutions</a:t>
            </a:r>
            <a:endParaRPr lang="en-US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Arial Black" pitchFamily="34" charset="0"/>
              </a:rPr>
              <a:t>1. </a:t>
            </a:r>
            <a:r>
              <a:rPr lang="en-US" sz="3600" dirty="0" err="1" smtClean="0">
                <a:latin typeface="Arial Black" pitchFamily="34" charset="0"/>
              </a:rPr>
              <a:t>Jasim</a:t>
            </a:r>
            <a:r>
              <a:rPr lang="en-US" sz="3600" dirty="0" smtClean="0">
                <a:latin typeface="Arial Black" pitchFamily="34" charset="0"/>
              </a:rPr>
              <a:t> </a:t>
            </a:r>
            <a:r>
              <a:rPr lang="en-US" sz="3600" dirty="0" err="1">
                <a:latin typeface="Arial Black" pitchFamily="34" charset="0"/>
              </a:rPr>
              <a:t>U</a:t>
            </a:r>
            <a:r>
              <a:rPr lang="en-US" sz="3600" dirty="0" err="1" smtClean="0">
                <a:latin typeface="Arial Black" pitchFamily="34" charset="0"/>
              </a:rPr>
              <a:t>ddin</a:t>
            </a:r>
            <a:r>
              <a:rPr lang="en-US" sz="3600" dirty="0" smtClean="0">
                <a:latin typeface="Arial Black" pitchFamily="34" charset="0"/>
              </a:rPr>
              <a:t> is a famous Bengali                                     Poet.</a:t>
            </a:r>
          </a:p>
          <a:p>
            <a:pPr algn="just"/>
            <a:r>
              <a:rPr lang="en-US" sz="3200" dirty="0" smtClean="0">
                <a:latin typeface="Arial Black" pitchFamily="34" charset="0"/>
              </a:rPr>
              <a:t>2. </a:t>
            </a:r>
            <a:r>
              <a:rPr lang="en-US" sz="3600" dirty="0" smtClean="0">
                <a:latin typeface="Arial Black" pitchFamily="34" charset="0"/>
              </a:rPr>
              <a:t>Women in the rural areas usually make these </a:t>
            </a:r>
            <a:r>
              <a:rPr lang="en-US" sz="3600" dirty="0" err="1" smtClean="0">
                <a:latin typeface="Arial Black" pitchFamily="34" charset="0"/>
              </a:rPr>
              <a:t>kanthas</a:t>
            </a:r>
            <a:r>
              <a:rPr lang="en-US" sz="3600" dirty="0" smtClean="0">
                <a:latin typeface="Arial Black" pitchFamily="34" charset="0"/>
              </a:rPr>
              <a:t>.</a:t>
            </a:r>
          </a:p>
          <a:p>
            <a:r>
              <a:rPr lang="en-US" sz="3400" dirty="0" smtClean="0">
                <a:latin typeface="Arial Black" pitchFamily="34" charset="0"/>
              </a:rPr>
              <a:t>3.Nakshi </a:t>
            </a:r>
            <a:r>
              <a:rPr lang="en-US" sz="3400" dirty="0" err="1" smtClean="0">
                <a:latin typeface="Arial Black" pitchFamily="34" charset="0"/>
              </a:rPr>
              <a:t>Kantha</a:t>
            </a:r>
            <a:r>
              <a:rPr lang="en-US" sz="3400" dirty="0" smtClean="0">
                <a:latin typeface="Arial Black" pitchFamily="34" charset="0"/>
              </a:rPr>
              <a:t> is popular because of it’s attractive color and design.</a:t>
            </a:r>
            <a:endParaRPr lang="en-US" sz="3400" dirty="0">
              <a:latin typeface="Arial Black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94C26-E5B7-418B-86D7-2CD832468278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87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753"/>
            <a:ext cx="83998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ial Rounded MT Bold" pitchFamily="34" charset="0"/>
              </a:rPr>
              <a:t>Look at the </a:t>
            </a:r>
            <a:r>
              <a:rPr lang="en-US" sz="4400" smtClean="0">
                <a:latin typeface="Arial Rounded MT Bold" pitchFamily="34" charset="0"/>
              </a:rPr>
              <a:t>following picture:</a:t>
            </a:r>
            <a:endParaRPr lang="en-US" sz="4400" dirty="0" smtClean="0">
              <a:latin typeface="Arial Rounded MT Bold" pitchFamily="34" charset="0"/>
            </a:endParaRPr>
          </a:p>
          <a:p>
            <a:r>
              <a:rPr lang="en-US" sz="3600" dirty="0" smtClean="0">
                <a:latin typeface="Arial Rounded MT Bold" pitchFamily="34" charset="0"/>
              </a:rPr>
              <a:t>(Group work)</a:t>
            </a:r>
            <a:endParaRPr lang="en-US" sz="3600" dirty="0">
              <a:latin typeface="Arial Rounded MT Bol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30191"/>
            <a:ext cx="8382000" cy="47757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1336" y="6105917"/>
            <a:ext cx="802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Women are making </a:t>
            </a:r>
            <a:r>
              <a:rPr lang="en-US" sz="3200" dirty="0" err="1" smtClean="0">
                <a:latin typeface="Arial Black" pitchFamily="34" charset="0"/>
              </a:rPr>
              <a:t>nakshi</a:t>
            </a: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err="1" smtClean="0">
                <a:latin typeface="Arial Black" pitchFamily="34" charset="0"/>
              </a:rPr>
              <a:t>kanthas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0E9E-DCD4-43C5-824A-327569A3D559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047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0"/>
            <a:ext cx="9144000" cy="7086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600" b="1" i="0" u="none" strike="noStrike" kern="1200" cap="none" spc="0" normalizeH="0" baseline="0" noProof="0" dirty="0" smtClean="0">
                <a:ln w="1905"/>
                <a:solidFill>
                  <a:srgbClr val="CC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Teacher’s Identity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400" b="0" i="0" u="none" strike="noStrike" kern="1200" cap="none" spc="0" normalizeH="0" baseline="0" noProof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9200" b="1" i="0" u="none" strike="noStrike" kern="1200" cap="none" spc="0" normalizeH="0" baseline="0" noProof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9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9200" b="1" i="0" u="none" strike="noStrike" kern="1200" cap="none" spc="0" normalizeH="0" baseline="0" noProof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+mn-ea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9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400" b="1" i="0" u="none" strike="noStrike" kern="1200" cap="none" spc="0" normalizeH="0" baseline="0" noProof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Anamul</a:t>
            </a:r>
            <a:r>
              <a:rPr lang="en-US" sz="1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1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Haque</a:t>
            </a:r>
            <a:endParaRPr lang="en-US" sz="1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Assistant</a:t>
            </a:r>
            <a:r>
              <a:rPr kumimoji="0" lang="en-US" sz="12800" b="1" i="0" u="none" strike="noStrike" kern="1200" cap="none" spc="0" normalizeH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en-US" sz="12800" b="1" i="0" u="none" strike="noStrike" kern="1200" cap="none" spc="0" normalizeH="0" noProof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Moulavi</a:t>
            </a:r>
            <a:endParaRPr kumimoji="0" lang="en-US" sz="12800" b="1" i="0" u="none" strike="noStrike" kern="1200" cap="none" spc="0" normalizeH="0" noProof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800" b="1" baseline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Talora</a:t>
            </a:r>
            <a:r>
              <a:rPr lang="en-US" sz="1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S A Kamil Madrasah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Dupchanchia</a:t>
            </a:r>
            <a:r>
              <a:rPr lang="en-US" sz="1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, </a:t>
            </a:r>
            <a:r>
              <a:rPr lang="en-US" sz="1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Bogura</a:t>
            </a:r>
            <a:endParaRPr lang="en-US" sz="128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Email: </a:t>
            </a:r>
            <a:r>
              <a:rPr kumimoji="0" lang="en-US" sz="12800" b="1" i="0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anamultalora@gmail.com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1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Mobile: 01721-463748</a:t>
            </a:r>
            <a:endParaRPr kumimoji="0" lang="en-US" sz="12800" b="1" i="0" u="none" strike="noStrike" kern="1200" cap="none" spc="0" normalizeH="0" baseline="0" noProof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pani-Bold Wd" pitchFamily="2" charset="0"/>
                <a:ea typeface="+mn-ea"/>
                <a:cs typeface="Times New Roman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pani-Bold Wd" pitchFamily="2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3124200" cy="3200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9E057-4C66-47B6-8DA2-0A5E31661A97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8953" y="533400"/>
            <a:ext cx="899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Answer the following questions:</a:t>
            </a:r>
          </a:p>
          <a:p>
            <a:r>
              <a:rPr lang="en-US" sz="3600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3600" dirty="0" smtClean="0">
                <a:solidFill>
                  <a:srgbClr val="0070C0"/>
                </a:solidFill>
                <a:latin typeface="Arial Black" pitchFamily="34" charset="0"/>
              </a:rPr>
              <a:t>                                      </a:t>
            </a:r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</a:rPr>
              <a:t>10 minutes</a:t>
            </a:r>
          </a:p>
          <a:p>
            <a:r>
              <a:rPr lang="en-US" sz="3200" dirty="0" smtClean="0">
                <a:solidFill>
                  <a:srgbClr val="000000"/>
                </a:solidFill>
                <a:latin typeface="Arial Black" pitchFamily="34" charset="0"/>
              </a:rPr>
              <a:t>Group-</a:t>
            </a:r>
            <a:r>
              <a:rPr lang="en-US" sz="3600" dirty="0" smtClean="0">
                <a:solidFill>
                  <a:srgbClr val="000000"/>
                </a:solidFill>
                <a:latin typeface="Arial Black" pitchFamily="34" charset="0"/>
              </a:rPr>
              <a:t>1</a:t>
            </a:r>
            <a:r>
              <a:rPr lang="en-US" sz="4000" dirty="0" smtClean="0">
                <a:solidFill>
                  <a:srgbClr val="000000"/>
                </a:solidFill>
                <a:latin typeface="Arial Black" pitchFamily="34" charset="0"/>
              </a:rPr>
              <a:t>.</a:t>
            </a:r>
            <a:r>
              <a:rPr lang="en-US" sz="3200" dirty="0" smtClean="0">
                <a:solidFill>
                  <a:srgbClr val="000000"/>
                </a:solidFill>
                <a:latin typeface="Arial Black" pitchFamily="34" charset="0"/>
              </a:rPr>
              <a:t>  </a:t>
            </a:r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Where has the art been </a:t>
            </a:r>
          </a:p>
          <a:p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                </a:t>
            </a:r>
            <a:r>
              <a:rPr lang="en-US" sz="3200" dirty="0" err="1" smtClean="0">
                <a:solidFill>
                  <a:srgbClr val="7030A0"/>
                </a:solidFill>
                <a:latin typeface="Arial Black" pitchFamily="34" charset="0"/>
              </a:rPr>
              <a:t>practised</a:t>
            </a:r>
            <a:r>
              <a:rPr lang="en-US" sz="3200" dirty="0" smtClean="0">
                <a:solidFill>
                  <a:srgbClr val="7030A0"/>
                </a:solidFill>
                <a:latin typeface="Arial Black" pitchFamily="34" charset="0"/>
              </a:rPr>
              <a:t>?</a:t>
            </a:r>
          </a:p>
          <a:p>
            <a:endParaRPr lang="en-US" sz="32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en-US" sz="3200" dirty="0" smtClean="0">
                <a:solidFill>
                  <a:srgbClr val="FF0066"/>
                </a:solidFill>
                <a:latin typeface="Arial Black" pitchFamily="34" charset="0"/>
              </a:rPr>
              <a:t>Group-2.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 Do you like </a:t>
            </a:r>
            <a:r>
              <a:rPr lang="en-US" sz="3200" dirty="0" err="1">
                <a:solidFill>
                  <a:srgbClr val="00B050"/>
                </a:solidFill>
                <a:latin typeface="Arial Black" pitchFamily="34" charset="0"/>
              </a:rPr>
              <a:t>N</a:t>
            </a:r>
            <a:r>
              <a:rPr lang="en-US" sz="3200" dirty="0" err="1" smtClean="0">
                <a:solidFill>
                  <a:srgbClr val="00B050"/>
                </a:solidFill>
                <a:latin typeface="Arial Black" pitchFamily="34" charset="0"/>
              </a:rPr>
              <a:t>akshi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Arial Black" pitchFamily="34" charset="0"/>
              </a:rPr>
              <a:t>Kantha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</a:p>
          <a:p>
            <a:r>
              <a:rPr lang="en-US" sz="3200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Arial Black" pitchFamily="34" charset="0"/>
              </a:rPr>
              <a:t>              and why?</a:t>
            </a:r>
          </a:p>
          <a:p>
            <a:endParaRPr lang="en-US" sz="3200" dirty="0" smtClean="0">
              <a:solidFill>
                <a:srgbClr val="00B050"/>
              </a:solidFill>
              <a:latin typeface="Arial Black" pitchFamily="34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Arial Black" pitchFamily="34" charset="0"/>
              </a:rPr>
              <a:t>Group- 3. </a:t>
            </a:r>
            <a:r>
              <a:rPr lang="en-US" sz="3200" dirty="0" smtClean="0">
                <a:solidFill>
                  <a:srgbClr val="FF0066"/>
                </a:solidFill>
                <a:latin typeface="Arial Black" pitchFamily="34" charset="0"/>
              </a:rPr>
              <a:t>Why are </a:t>
            </a:r>
            <a:r>
              <a:rPr lang="en-US" sz="3200" dirty="0" err="1">
                <a:solidFill>
                  <a:srgbClr val="FF0066"/>
                </a:solidFill>
                <a:latin typeface="Arial Black" pitchFamily="34" charset="0"/>
              </a:rPr>
              <a:t>N</a:t>
            </a:r>
            <a:r>
              <a:rPr lang="en-US" sz="3200" dirty="0" err="1" smtClean="0">
                <a:solidFill>
                  <a:srgbClr val="FF0066"/>
                </a:solidFill>
                <a:latin typeface="Arial Black" pitchFamily="34" charset="0"/>
              </a:rPr>
              <a:t>akshi</a:t>
            </a:r>
            <a:r>
              <a:rPr lang="en-US" sz="3200" dirty="0" smtClean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sz="3200" dirty="0" err="1">
                <a:solidFill>
                  <a:srgbClr val="FF0066"/>
                </a:solidFill>
                <a:latin typeface="Arial Black" pitchFamily="34" charset="0"/>
              </a:rPr>
              <a:t>K</a:t>
            </a:r>
            <a:r>
              <a:rPr lang="en-US" sz="3200" dirty="0" err="1" smtClean="0">
                <a:solidFill>
                  <a:srgbClr val="FF0066"/>
                </a:solidFill>
                <a:latin typeface="Arial Black" pitchFamily="34" charset="0"/>
              </a:rPr>
              <a:t>anthas</a:t>
            </a:r>
            <a:r>
              <a:rPr lang="en-US" sz="3200" dirty="0" smtClean="0">
                <a:solidFill>
                  <a:srgbClr val="FF0066"/>
                </a:solidFill>
                <a:latin typeface="Arial Black" pitchFamily="34" charset="0"/>
              </a:rPr>
              <a:t> in </a:t>
            </a:r>
          </a:p>
          <a:p>
            <a:r>
              <a:rPr lang="en-US" sz="3200" dirty="0">
                <a:solidFill>
                  <a:srgbClr val="FF0066"/>
                </a:solidFill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srgbClr val="FF0066"/>
                </a:solidFill>
                <a:latin typeface="Arial Black" pitchFamily="34" charset="0"/>
              </a:rPr>
              <a:t>              great demands?</a:t>
            </a:r>
            <a:endParaRPr lang="en-US" sz="32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522D-E82F-4AA3-85B6-839B6E0AF1B5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t>2 April 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Anamul Haque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442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3206" y="152400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  <a:latin typeface="Arial Black" pitchFamily="34" charset="0"/>
              </a:rPr>
              <a:t>Solutions</a:t>
            </a:r>
            <a:endParaRPr lang="en-US" sz="4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1376" y="1398510"/>
            <a:ext cx="9188734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Arial Black" pitchFamily="34" charset="0"/>
              </a:rPr>
              <a:t>The art has been </a:t>
            </a:r>
            <a:r>
              <a:rPr lang="en-US" sz="3200" dirty="0" err="1" smtClean="0">
                <a:latin typeface="Arial Black" pitchFamily="34" charset="0"/>
              </a:rPr>
              <a:t>practised</a:t>
            </a:r>
            <a:r>
              <a:rPr lang="en-US" sz="3200" dirty="0" smtClean="0">
                <a:latin typeface="Arial Black" pitchFamily="34" charset="0"/>
              </a:rPr>
              <a:t> in rural </a:t>
            </a:r>
          </a:p>
          <a:p>
            <a:r>
              <a:rPr lang="en-US" sz="3200" dirty="0" smtClean="0">
                <a:latin typeface="Arial Black" pitchFamily="34" charset="0"/>
              </a:rPr>
              <a:t>    areas of Bangladesh.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2. Yes, We like </a:t>
            </a:r>
            <a:r>
              <a:rPr lang="en-US" sz="36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Nakshi</a:t>
            </a:r>
            <a:r>
              <a:rPr lang="en-US" sz="3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Kantha</a:t>
            </a:r>
            <a:r>
              <a:rPr lang="en-US" sz="3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for having 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   artistic pattern.</a:t>
            </a:r>
          </a:p>
          <a:p>
            <a:pPr algn="just"/>
            <a:r>
              <a:rPr lang="en-US" sz="3600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3. </a:t>
            </a:r>
            <a:r>
              <a:rPr lang="en-US" sz="3600" dirty="0" err="1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Nakshi</a:t>
            </a:r>
            <a:r>
              <a:rPr lang="en-US" sz="3600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Kanthas</a:t>
            </a:r>
            <a:r>
              <a:rPr lang="en-US" sz="3600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 are in great demands </a:t>
            </a:r>
          </a:p>
          <a:p>
            <a:pPr algn="just"/>
            <a:r>
              <a:rPr lang="en-US" sz="3600" dirty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   because of their different color and </a:t>
            </a:r>
          </a:p>
          <a:p>
            <a:pPr algn="just"/>
            <a:r>
              <a:rPr lang="en-US" sz="3600" dirty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   designs.</a:t>
            </a:r>
            <a:endParaRPr lang="en-US" sz="3600" dirty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78EFD-CFCA-4FA0-B6E4-7F7BB7A9EC68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076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" y="179249"/>
            <a:ext cx="891540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Evaluation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1. What is </a:t>
            </a:r>
            <a:r>
              <a:rPr lang="en-US" sz="32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Nakshi</a:t>
            </a:r>
            <a:r>
              <a:rPr lang="en-US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Kantha</a:t>
            </a:r>
            <a:r>
              <a:rPr lang="en-US" sz="32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2. Who wrote ‘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Nakshi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Kanthar</a:t>
            </a:r>
            <a:r>
              <a:rPr lang="en-US" sz="3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Math’ ?</a:t>
            </a:r>
          </a:p>
          <a:p>
            <a:pPr marL="0" lvl="3">
              <a:lnSpc>
                <a:spcPct val="150000"/>
              </a:lnSpc>
            </a:pPr>
            <a:r>
              <a:rPr lang="en-US" sz="3200" b="1" dirty="0" smtClean="0">
                <a:ln w="1905"/>
                <a:solidFill>
                  <a:srgbClr val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3. Where was the name taken from?</a:t>
            </a:r>
          </a:p>
          <a:p>
            <a:pPr lvl="0">
              <a:lnSpc>
                <a:spcPct val="150000"/>
              </a:lnSpc>
            </a:pPr>
            <a:r>
              <a:rPr lang="en-US" sz="3200" b="1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4. When was ‘</a:t>
            </a:r>
            <a:r>
              <a:rPr lang="en-US" sz="3200" b="1" dirty="0" err="1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Nakshi</a:t>
            </a:r>
            <a:r>
              <a:rPr lang="en-US" sz="3200" b="1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Kathar</a:t>
            </a:r>
            <a:r>
              <a:rPr lang="en-US" sz="3200" b="1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Math’    </a:t>
            </a:r>
          </a:p>
          <a:p>
            <a:pPr lvl="0">
              <a:lnSpc>
                <a:spcPct val="150000"/>
              </a:lnSpc>
            </a:pPr>
            <a:r>
              <a:rPr lang="en-US" sz="3200" b="1" dirty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</a:t>
            </a:r>
            <a:r>
              <a:rPr lang="en-US" sz="3200" b="1" dirty="0" err="1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publised</a:t>
            </a:r>
            <a:r>
              <a:rPr lang="en-US" sz="3200" b="1" dirty="0" smtClean="0">
                <a:ln w="1905"/>
                <a:solidFill>
                  <a:srgbClr val="33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?</a:t>
            </a:r>
            <a:endParaRPr lang="en-US" sz="3200" b="1" dirty="0">
              <a:ln w="1905"/>
              <a:solidFill>
                <a:srgbClr val="33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lvl="0">
              <a:lnSpc>
                <a:spcPct val="150000"/>
              </a:lnSpc>
            </a:pPr>
            <a:endParaRPr lang="en-US" sz="32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lvl="3">
              <a:lnSpc>
                <a:spcPct val="150000"/>
              </a:lnSpc>
            </a:pPr>
            <a:endParaRPr lang="en-US" sz="36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25DFA-135C-44AB-8D2D-B93AA94215AE}" type="datetime3">
              <a:rPr lang="en-US" smtClean="0"/>
              <a:t>2 April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6732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94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58" y="37943"/>
            <a:ext cx="9108141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6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     Solutions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Nakshi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Kantha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is a kind of                                              embroidered quilt.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2.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Jasimuddin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3. The name was taken from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naksha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4. ‘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Nakshi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Kanthar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Math’ was published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  in 1929.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B3A10-55FA-4F9E-B20D-CF065154B1EC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04035"/>
            <a:ext cx="6324600" cy="37074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8800" y="263861"/>
            <a:ext cx="5486400" cy="76944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solidFill>
                  <a:srgbClr val="CC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Home Work</a:t>
            </a:r>
            <a:endParaRPr lang="en-US" sz="6000" b="1" dirty="0">
              <a:ln w="1905"/>
              <a:solidFill>
                <a:srgbClr val="CC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42" y="4953000"/>
            <a:ext cx="90791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Arial Rounded MT Bold" panose="020F0704030504030204" pitchFamily="34" charset="0"/>
              </a:rPr>
              <a:t>Write a short paragraph on </a:t>
            </a:r>
            <a:r>
              <a:rPr lang="en-US" sz="3800" dirty="0" smtClean="0">
                <a:solidFill>
                  <a:srgbClr val="FF3399"/>
                </a:solidFill>
                <a:latin typeface="Arial Rounded MT Bold" panose="020F0704030504030204" pitchFamily="34" charset="0"/>
              </a:rPr>
              <a:t>‘Our Traditional  Craft’ </a:t>
            </a:r>
            <a:r>
              <a:rPr lang="en-US" sz="3800" dirty="0" smtClean="0">
                <a:latin typeface="Arial Rounded MT Bold" panose="020F0704030504030204" pitchFamily="34" charset="0"/>
              </a:rPr>
              <a:t>in your own words.</a:t>
            </a:r>
            <a:endParaRPr lang="en-US" sz="3800" dirty="0">
              <a:latin typeface="Arial Rounded MT Bold" panose="020F07040305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90FE-DBBE-4164-80FF-99042CE1990F}" type="datetime3">
              <a:rPr lang="en-US" smtClean="0"/>
              <a:t>2 April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81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5282229"/>
            <a:ext cx="9070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Bye </a:t>
            </a:r>
            <a:r>
              <a:rPr lang="en-US" sz="8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Bye</a:t>
            </a:r>
            <a:endParaRPr lang="en-US" sz="8000" b="1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5429"/>
            <a:ext cx="5867400" cy="4876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D52E-59F6-4862-B130-6417E2AB8C10}" type="datetime3">
              <a:rPr lang="en-US" smtClean="0"/>
              <a:t>2 April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1879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Lesson’s introduction  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76400"/>
            <a:ext cx="891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Class : Eight </a:t>
            </a:r>
          </a:p>
          <a:p>
            <a:pPr fontAlgn="t"/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Subject : English 1</a:t>
            </a:r>
            <a:r>
              <a:rPr lang="en-US" sz="4000" b="1" baseline="3000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st</a:t>
            </a:r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Part. </a:t>
            </a:r>
          </a:p>
          <a:p>
            <a:pPr fontAlgn="t"/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Unit : One  </a:t>
            </a:r>
          </a:p>
          <a:p>
            <a:pPr fontAlgn="t"/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Class Duration : 50 minutes 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Arial Black" pitchFamily="34" charset="0"/>
              </a:rPr>
              <a:t>Date: 30.03.2019</a:t>
            </a:r>
            <a:endParaRPr lang="en-US" sz="4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CEE0-5099-4B43-93C2-E691DD19EC56}" type="datetime3">
              <a:rPr lang="en-US" smtClean="0"/>
              <a:t>2 April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7064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49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10800000" flipV="1">
            <a:off x="0" y="152401"/>
            <a:ext cx="9144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What do you 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see in the picture?</a:t>
            </a:r>
            <a:endParaRPr lang="en-US" sz="3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What is it called?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354"/>
            <a:ext cx="8153400" cy="49639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1E027-812B-496E-B5EA-369FF29BB274}" type="datetime3">
              <a:rPr lang="en-US" smtClean="0"/>
              <a:t>2 April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457200" y="685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Today’s Lesson </a:t>
            </a:r>
            <a:endParaRPr lang="en-US" sz="6600" dirty="0">
              <a:solidFill>
                <a:srgbClr val="FF33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3622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lgerian" pitchFamily="82" charset="0"/>
              </a:rPr>
              <a:t>    </a:t>
            </a:r>
            <a:r>
              <a:rPr lang="en-US" sz="5400" dirty="0" err="1" smtClean="0">
                <a:solidFill>
                  <a:srgbClr val="000000"/>
                </a:solidFill>
                <a:latin typeface="Algerian" pitchFamily="82" charset="0"/>
              </a:rPr>
              <a:t>Nakshi</a:t>
            </a:r>
            <a:r>
              <a:rPr lang="en-US" sz="5400" dirty="0" smtClean="0">
                <a:solidFill>
                  <a:srgbClr val="000000"/>
                </a:solidFill>
                <a:latin typeface="Algerian" pitchFamily="82" charset="0"/>
              </a:rPr>
              <a:t> </a:t>
            </a:r>
            <a:r>
              <a:rPr lang="en-US" sz="5400" dirty="0" err="1" smtClean="0">
                <a:solidFill>
                  <a:srgbClr val="000000"/>
                </a:solidFill>
                <a:latin typeface="Algerian" pitchFamily="82" charset="0"/>
              </a:rPr>
              <a:t>Kantha</a:t>
            </a:r>
            <a:endParaRPr lang="en-US" sz="5400" dirty="0">
              <a:solidFill>
                <a:srgbClr val="000000"/>
              </a:solidFill>
              <a:latin typeface="Algerian" pitchFamily="8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21A27-CAF6-438B-84E0-6122E06EFD56}" type="datetime3">
              <a:rPr lang="en-US" smtClean="0"/>
              <a:t>2 April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D43838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 smtClean="0">
                <a:ln w="1905"/>
                <a:solidFill>
                  <a:srgbClr val="3DEC3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Learning outcomes:</a:t>
            </a:r>
            <a:r>
              <a:rPr lang="en-US" sz="6000" b="1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</a:t>
            </a:r>
          </a:p>
          <a:p>
            <a:endParaRPr lang="en-US" sz="4000" dirty="0" smtClean="0">
              <a:latin typeface="Arial Black" pitchFamily="34" charset="0"/>
              <a:cs typeface="Times New Roman" pitchFamily="18" charset="0"/>
            </a:endParaRPr>
          </a:p>
          <a:p>
            <a:r>
              <a:rPr lang="en-US" sz="40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At the end of the of the lesson, learners will be able to……..</a:t>
            </a:r>
            <a:endParaRPr lang="en-US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fill in the blanks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ask &amp; answer questions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write a  short paragraph</a:t>
            </a:r>
          </a:p>
          <a:p>
            <a:pPr marL="571500" indent="-571500"/>
            <a:endParaRPr lang="en-US" sz="16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pPr marL="571500" indent="-571500"/>
            <a:endParaRPr lang="en-US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1BC4-2A1C-4493-B964-44E8066CB17F}" type="datetime3">
              <a:rPr lang="en-US" smtClean="0"/>
              <a:t>2 April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D43838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2286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905"/>
                <a:solidFill>
                  <a:srgbClr val="FF33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New words presentation:</a:t>
            </a:r>
            <a:endParaRPr lang="en-US" sz="4800" b="1" dirty="0">
              <a:ln w="1905"/>
              <a:solidFill>
                <a:srgbClr val="FF33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05959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905"/>
                <a:solidFill>
                  <a:srgbClr val="33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Artistic</a:t>
            </a:r>
            <a:endParaRPr lang="en-US" sz="2800" b="1" dirty="0">
              <a:ln w="1905"/>
              <a:solidFill>
                <a:srgbClr val="33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255" y="5717113"/>
            <a:ext cx="3476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Having or revealing creating style. </a:t>
            </a:r>
            <a:endParaRPr lang="en-US" sz="24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9" y="1680549"/>
            <a:ext cx="4114800" cy="4016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1073245"/>
            <a:ext cx="278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Traditional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118" y="1698038"/>
            <a:ext cx="4578482" cy="40169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3118" y="585573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Attached to old custom</a:t>
            </a:r>
            <a:endParaRPr lang="en-US" sz="24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161F-7B85-4D4D-BCDC-56D2E27639EC}" type="datetime3">
              <a:rPr lang="en-US" smtClean="0"/>
              <a:t>2 April 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148707"/>
            <a:ext cx="3048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Pattern</a:t>
            </a:r>
            <a:endParaRPr lang="en-US" sz="4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5"/>
          <a:stretch/>
        </p:blipFill>
        <p:spPr>
          <a:xfrm>
            <a:off x="284328" y="988254"/>
            <a:ext cx="8534400" cy="5105400"/>
          </a:xfrm>
          <a:prstGeom prst="rect">
            <a:avLst/>
          </a:prstGeom>
          <a:ln w="38100" cap="sq">
            <a:solidFill>
              <a:srgbClr val="FF33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17678" y="6172200"/>
            <a:ext cx="826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D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ecorative</a:t>
            </a:r>
            <a:r>
              <a:rPr lang="en-US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arrangement</a:t>
            </a:r>
            <a:endParaRPr lang="en-US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4DFC-8CB3-456D-9E9F-12C3425D5641}" type="datetime3">
              <a:rPr lang="en-US" smtClean="0"/>
              <a:t>2 April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84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6200" y="5114417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The name </a:t>
            </a:r>
            <a:r>
              <a:rPr lang="en-US" sz="2800" i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Nakshi</a:t>
            </a:r>
            <a:r>
              <a:rPr lang="en-US" sz="2800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kantha</a:t>
            </a:r>
            <a:r>
              <a:rPr lang="en-US" sz="2800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became famous after the poet </a:t>
            </a:r>
            <a:r>
              <a:rPr lang="en-US" sz="2800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Jasimuddin’s</a:t>
            </a:r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 poem </a:t>
            </a:r>
            <a:r>
              <a:rPr lang="en-US" sz="2800" i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Nakshi</a:t>
            </a:r>
            <a:r>
              <a:rPr lang="en-US" sz="2800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kanthar</a:t>
            </a:r>
            <a:r>
              <a:rPr lang="en-US" sz="2800" i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Math</a:t>
            </a:r>
            <a:r>
              <a:rPr lang="en-US" sz="2800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was published in 1929.</a:t>
            </a:r>
            <a:endParaRPr lang="en-US" sz="2800" i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4343400" cy="4343400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24"/>
          <a:stretch/>
        </p:blipFill>
        <p:spPr>
          <a:xfrm>
            <a:off x="4495800" y="76200"/>
            <a:ext cx="4572000" cy="4343400"/>
          </a:xfrm>
          <a:prstGeom prst="rect">
            <a:avLst/>
          </a:prstGeom>
          <a:ln w="38100" cap="sq">
            <a:solidFill>
              <a:srgbClr val="0033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295400" y="4520625"/>
            <a:ext cx="27446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66"/>
                </a:solidFill>
                <a:latin typeface="Arial Black" pitchFamily="34" charset="0"/>
                <a:cs typeface="Times New Roman" pitchFamily="18" charset="0"/>
              </a:rPr>
              <a:t>Jasimuddin</a:t>
            </a:r>
            <a:endParaRPr lang="en-US" sz="3200" dirty="0">
              <a:solidFill>
                <a:srgbClr val="FF0066"/>
              </a:solidFill>
              <a:latin typeface="Arial Black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B440-1629-4FAA-95F8-5CB738848EEA}" type="datetime3">
              <a:rPr lang="en-US" smtClean="0"/>
              <a:t>2 April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Anamul Haque</a:t>
            </a:r>
            <a:endParaRPr lang="en-US"/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</TotalTime>
  <Words>700</Words>
  <Application>Microsoft Office PowerPoint</Application>
  <PresentationFormat>On-screen Show (4:3)</PresentationFormat>
  <Paragraphs>192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Aharoni</vt:lpstr>
      <vt:lpstr>Algerian</vt:lpstr>
      <vt:lpstr>Arial</vt:lpstr>
      <vt:lpstr>Arial Black</vt:lpstr>
      <vt:lpstr>Arial Rounded MT Bold</vt:lpstr>
      <vt:lpstr>Book Antiqua</vt:lpstr>
      <vt:lpstr>Calibri</vt:lpstr>
      <vt:lpstr>Century Gothic</vt:lpstr>
      <vt:lpstr>Times New Roman</vt:lpstr>
      <vt:lpstr>Timpani-Bold Wd</vt:lpstr>
      <vt:lpstr>1_Office Theme</vt:lpstr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Talora S.A Kamil</cp:lastModifiedBy>
  <cp:revision>508</cp:revision>
  <dcterms:created xsi:type="dcterms:W3CDTF">2006-08-16T00:00:00Z</dcterms:created>
  <dcterms:modified xsi:type="dcterms:W3CDTF">2019-04-02T00:50:07Z</dcterms:modified>
</cp:coreProperties>
</file>