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8" r:id="rId4"/>
    <p:sldId id="257" r:id="rId5"/>
    <p:sldId id="259" r:id="rId6"/>
    <p:sldId id="261" r:id="rId7"/>
    <p:sldId id="262" r:id="rId8"/>
    <p:sldId id="265" r:id="rId9"/>
    <p:sldId id="263" r:id="rId10"/>
    <p:sldId id="264" r:id="rId11"/>
    <p:sldId id="267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2119-93C3-48B7-8E89-669410C5C5EB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720E-4DD6-49DB-B768-1DCBC8F2C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36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2119-93C3-48B7-8E89-669410C5C5EB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720E-4DD6-49DB-B768-1DCBC8F2C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5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2119-93C3-48B7-8E89-669410C5C5EB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720E-4DD6-49DB-B768-1DCBC8F2C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85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2119-93C3-48B7-8E89-669410C5C5EB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720E-4DD6-49DB-B768-1DCBC8F2C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0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2119-93C3-48B7-8E89-669410C5C5EB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720E-4DD6-49DB-B768-1DCBC8F2C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7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2119-93C3-48B7-8E89-669410C5C5EB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720E-4DD6-49DB-B768-1DCBC8F2C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0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2119-93C3-48B7-8E89-669410C5C5EB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720E-4DD6-49DB-B768-1DCBC8F2C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92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2119-93C3-48B7-8E89-669410C5C5EB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720E-4DD6-49DB-B768-1DCBC8F2C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95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2119-93C3-48B7-8E89-669410C5C5EB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720E-4DD6-49DB-B768-1DCBC8F2C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8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2119-93C3-48B7-8E89-669410C5C5EB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720E-4DD6-49DB-B768-1DCBC8F2C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16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2119-93C3-48B7-8E89-669410C5C5EB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720E-4DD6-49DB-B768-1DCBC8F2C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26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92119-93C3-48B7-8E89-669410C5C5EB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7720E-4DD6-49DB-B768-1DCBC8F2C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0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85800"/>
            <a:ext cx="6215374" cy="48531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bg1"/>
                </a:solidFill>
                <a:latin typeface="Anandapatra" pitchFamily="2" charset="0"/>
              </a:rPr>
              <a:t>স্টুডেন্ট কেবিনেট নির্বাচন-২০২০ ইং।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bg1"/>
                </a:solidFill>
                <a:latin typeface="Anandapatra" pitchFamily="2" charset="0"/>
              </a:rPr>
              <a:t>চন্ডিপুর মডেল হাইস্কুল, পীরগাছা, রংপুর। </a:t>
            </a:r>
          </a:p>
        </p:txBody>
      </p:sp>
      <p:sp>
        <p:nvSpPr>
          <p:cNvPr id="7" name="Oval 6"/>
          <p:cNvSpPr/>
          <p:nvPr/>
        </p:nvSpPr>
        <p:spPr>
          <a:xfrm>
            <a:off x="3505200" y="685800"/>
            <a:ext cx="6781800" cy="151215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</a:rPr>
              <a:t>২৫-০১-২০২০ ইং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685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26720"/>
            <a:ext cx="7239000" cy="590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13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23000">
              <a:srgbClr val="000082"/>
            </a:gs>
            <a:gs pos="42999">
              <a:srgbClr val="0047FF"/>
            </a:gs>
            <a:gs pos="72000">
              <a:srgbClr val="0047FF"/>
            </a:gs>
            <a:gs pos="100000">
              <a:srgbClr val="0047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533400"/>
            <a:ext cx="78232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36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000">
              <a:srgbClr val="00B050"/>
            </a:gs>
            <a:gs pos="2000">
              <a:srgbClr val="FFC000"/>
            </a:gs>
            <a:gs pos="28000">
              <a:srgbClr val="000082"/>
            </a:gs>
            <a:gs pos="2000">
              <a:schemeClr val="accent6">
                <a:lumMod val="75000"/>
              </a:schemeClr>
            </a:gs>
            <a:gs pos="91000">
              <a:schemeClr val="accent2">
                <a:lumMod val="75000"/>
              </a:schemeClr>
            </a:gs>
            <a:gs pos="72000">
              <a:srgbClr val="7030A0"/>
            </a:gs>
            <a:gs pos="87000">
              <a:srgbClr val="000082"/>
            </a:gs>
            <a:gs pos="51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733800"/>
            <a:ext cx="8229600" cy="1432558"/>
          </a:xfrm>
        </p:spPr>
        <p:txBody>
          <a:bodyPr>
            <a:noAutofit/>
          </a:bodyPr>
          <a:lstStyle/>
          <a:p>
            <a:r>
              <a:rPr lang="bn-BD" sz="6000" b="1" dirty="0" smtClean="0">
                <a:solidFill>
                  <a:schemeClr val="bg1"/>
                </a:solidFill>
              </a:rPr>
              <a:t>সবাইকে ধন্যবাদ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7" t="7306" r="5500"/>
          <a:stretch/>
        </p:blipFill>
        <p:spPr>
          <a:xfrm>
            <a:off x="914400" y="1295293"/>
            <a:ext cx="2773680" cy="26671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295292"/>
            <a:ext cx="2667000" cy="26671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059680" y="6096000"/>
            <a:ext cx="4099560" cy="75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chemeClr val="bg1"/>
                </a:solidFill>
              </a:rPr>
              <a:t>Khalilur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Rahmin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95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6800" y="838200"/>
            <a:ext cx="7162800" cy="510540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baseline="-25000" dirty="0" smtClean="0">
                <a:solidFill>
                  <a:srgbClr val="00B0F0"/>
                </a:solidFill>
                <a:latin typeface="Anandapatra" pitchFamily="2" charset="0"/>
              </a:rPr>
              <a:t>চন্ডিপুর মডেল হাইস্কুল</a:t>
            </a:r>
          </a:p>
          <a:p>
            <a:pPr algn="ctr"/>
            <a:endParaRPr lang="bn-BD" sz="1100" dirty="0" smtClean="0">
              <a:solidFill>
                <a:srgbClr val="00B0F0"/>
              </a:solidFill>
              <a:latin typeface="Anandapatra" pitchFamily="2" charset="0"/>
            </a:endParaRPr>
          </a:p>
          <a:p>
            <a:pPr algn="ctr"/>
            <a:r>
              <a:rPr lang="bn-BD" sz="2800" dirty="0" smtClean="0">
                <a:solidFill>
                  <a:srgbClr val="00B0F0"/>
                </a:solidFill>
                <a:latin typeface="Anandapatra" pitchFamily="2" charset="0"/>
              </a:rPr>
              <a:t>পীরগাছা, রংপুর।</a:t>
            </a:r>
          </a:p>
          <a:p>
            <a:pPr algn="ctr"/>
            <a:r>
              <a:rPr lang="bn-BD" sz="2800" dirty="0" smtClean="0">
                <a:solidFill>
                  <a:srgbClr val="00B0F0"/>
                </a:solidFill>
                <a:latin typeface="Anandapatra" pitchFamily="2" charset="0"/>
              </a:rPr>
              <a:t>স্থাপিত- ১৯৯৩ ইং।</a:t>
            </a:r>
          </a:p>
          <a:p>
            <a:pPr algn="ctr"/>
            <a:r>
              <a:rPr lang="bn-BD" sz="2800" dirty="0" smtClean="0">
                <a:solidFill>
                  <a:srgbClr val="00B0F0"/>
                </a:solidFill>
                <a:latin typeface="Anandapatra" pitchFamily="2" charset="0"/>
              </a:rPr>
              <a:t>স্টুডেন্ট কেবিনেট নির্বাচন-২০২০ ইং।</a:t>
            </a:r>
          </a:p>
          <a:p>
            <a:pPr algn="ctr"/>
            <a:r>
              <a:rPr lang="bn-BD" sz="2800" dirty="0" smtClean="0">
                <a:solidFill>
                  <a:srgbClr val="00B0F0"/>
                </a:solidFill>
                <a:latin typeface="Anandapatra" pitchFamily="2" charset="0"/>
              </a:rPr>
              <a:t>তারিখ- ২৫-০১-২০২০ইং। </a:t>
            </a:r>
          </a:p>
          <a:p>
            <a:pPr algn="ctr"/>
            <a:r>
              <a:rPr lang="bn-BD" sz="4400" b="1" u="sng" dirty="0" smtClean="0">
                <a:solidFill>
                  <a:schemeClr val="accent6">
                    <a:lumMod val="75000"/>
                  </a:schemeClr>
                </a:solidFill>
                <a:latin typeface="Anandapatra" pitchFamily="2" charset="0"/>
              </a:rPr>
              <a:t>বুথ নং- ০১</a:t>
            </a:r>
            <a:endParaRPr lang="en-US" sz="4400" b="1" u="sng" dirty="0">
              <a:solidFill>
                <a:schemeClr val="accent6">
                  <a:lumMod val="75000"/>
                </a:schemeClr>
              </a:solidFill>
              <a:latin typeface="Anandapat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2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371600" y="304800"/>
            <a:ext cx="6553200" cy="6400800"/>
            <a:chOff x="1828800" y="304800"/>
            <a:chExt cx="5486400" cy="599917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304800"/>
              <a:ext cx="5486400" cy="599917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8506">
              <a:off x="4970382" y="4994933"/>
              <a:ext cx="990600" cy="535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9527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38200" y="640080"/>
            <a:ext cx="7620000" cy="5562600"/>
            <a:chOff x="1828800" y="30480"/>
            <a:chExt cx="5109882" cy="54102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30480"/>
              <a:ext cx="5109882" cy="54102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09513">
              <a:off x="3408911" y="3404180"/>
              <a:ext cx="1504795" cy="8140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7648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14350"/>
            <a:ext cx="7772400" cy="582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962" y="4922520"/>
            <a:ext cx="1408652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372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1435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38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7150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38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26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81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41</Words>
  <Application>Microsoft Office PowerPoint</Application>
  <PresentationFormat>On-screen Show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সবাইকে 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CMHS</dc:creator>
  <cp:lastModifiedBy>CMHS</cp:lastModifiedBy>
  <cp:revision>15</cp:revision>
  <dcterms:created xsi:type="dcterms:W3CDTF">2020-01-25T06:50:42Z</dcterms:created>
  <dcterms:modified xsi:type="dcterms:W3CDTF">2020-01-25T17:23:50Z</dcterms:modified>
</cp:coreProperties>
</file>