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8" r:id="rId3"/>
    <p:sldId id="280" r:id="rId4"/>
    <p:sldId id="281" r:id="rId5"/>
    <p:sldId id="282" r:id="rId6"/>
    <p:sldId id="295" r:id="rId7"/>
    <p:sldId id="306" r:id="rId8"/>
    <p:sldId id="260" r:id="rId9"/>
    <p:sldId id="307" r:id="rId10"/>
    <p:sldId id="308" r:id="rId11"/>
    <p:sldId id="288" r:id="rId12"/>
    <p:sldId id="265" r:id="rId13"/>
    <p:sldId id="3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56" y="42"/>
      </p:cViewPr>
      <p:guideLst/>
    </p:cSldViewPr>
  </p:notesViewPr>
  <p:gridSpacing cx="100585" cy="10058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A290F-B4E7-4724-AFCC-60A07F484B13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6384D-F172-4BE8-8B00-F242B9A9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4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52556-2603-4775-BB3F-EB44CE7A638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C66F8-3978-4182-80D4-BE7BE4149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5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9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3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see the pictures,</a:t>
            </a:r>
            <a:r>
              <a:rPr lang="en-US" baseline="0" dirty="0"/>
              <a:t> they can discusses it with their partner and will write minimum five sentences, teacher also can help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9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63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2F2-21A5-4629-AEC4-F0BE806CE8FD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BE7-6F25-4E89-B525-030E4F95A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2F2-21A5-4629-AEC4-F0BE806CE8FD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BE7-6F25-4E89-B525-030E4F95A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2F2-21A5-4629-AEC4-F0BE806CE8FD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BE7-6F25-4E89-B525-030E4F95A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5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2F2-21A5-4629-AEC4-F0BE806CE8FD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BE7-6F25-4E89-B525-030E4F95AE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2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2F2-21A5-4629-AEC4-F0BE806CE8FD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BE7-6F25-4E89-B525-030E4F95A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8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2F2-21A5-4629-AEC4-F0BE806CE8FD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BE7-6F25-4E89-B525-030E4F95A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3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2F2-21A5-4629-AEC4-F0BE806CE8FD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BE7-6F25-4E89-B525-030E4F95A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2F2-21A5-4629-AEC4-F0BE806CE8FD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BE7-6F25-4E89-B525-030E4F95A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30A2F2-21A5-4629-AEC4-F0BE806CE8FD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00FBE7-6F25-4E89-B525-030E4F95A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5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2F2-21A5-4629-AEC4-F0BE806CE8FD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FBE7-6F25-4E89-B525-030E4F95A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5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AF40602-98FB-415F-AA9D-F76E36305A74}"/>
              </a:ext>
            </a:extLst>
          </p:cNvPr>
          <p:cNvSpPr/>
          <p:nvPr userDrawn="1"/>
        </p:nvSpPr>
        <p:spPr>
          <a:xfrm>
            <a:off x="140677" y="182880"/>
            <a:ext cx="11877152" cy="64992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2" y="6049112"/>
            <a:ext cx="5837088" cy="544458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50" y="6031800"/>
            <a:ext cx="5838090" cy="544459"/>
          </a:xfrm>
          <a:prstGeom prst="rect">
            <a:avLst/>
          </a:prstGeom>
          <a:ln w="12700">
            <a:noFill/>
          </a:ln>
        </p:spPr>
      </p:pic>
      <p:sp>
        <p:nvSpPr>
          <p:cNvPr id="14" name="Frame 13"/>
          <p:cNvSpPr/>
          <p:nvPr userDrawn="1"/>
        </p:nvSpPr>
        <p:spPr>
          <a:xfrm>
            <a:off x="9595" y="0"/>
            <a:ext cx="12182405" cy="6858000"/>
          </a:xfrm>
          <a:prstGeom prst="frame">
            <a:avLst>
              <a:gd name="adj1" fmla="val 300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A98809-0AB3-43B2-AEBF-E7CBDB3BE2FC}"/>
              </a:ext>
            </a:extLst>
          </p:cNvPr>
          <p:cNvSpPr txBox="1"/>
          <p:nvPr userDrawn="1"/>
        </p:nvSpPr>
        <p:spPr>
          <a:xfrm>
            <a:off x="3213464" y="6637273"/>
            <a:ext cx="6949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Dipen Chandra Sen,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Kaliganj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Lalmonirhat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Mobile: 01714566154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389705" y="-75742"/>
            <a:ext cx="1576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1557A90-30AF-4A9A-B57E-232B7984C640}" type="datetime3"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26 January 2020</a:t>
            </a:fld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1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45" y="433619"/>
            <a:ext cx="88937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Book Antiqua" pitchFamily="18" charset="0"/>
              </a:rPr>
              <a:t>Welcome to the Multimedia Class</a:t>
            </a:r>
            <a:endParaRPr lang="en-US" sz="4400" dirty="0"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GLOBAL AWARENESS 101 - Let your VOICE be heard and ge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5" y="1531620"/>
            <a:ext cx="538842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350819" y="685800"/>
            <a:ext cx="2105890" cy="1136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Patient</a:t>
            </a:r>
            <a:endParaRPr lang="en-US" sz="2400" dirty="0"/>
          </a:p>
        </p:txBody>
      </p:sp>
      <p:sp>
        <p:nvSpPr>
          <p:cNvPr id="3" name="Bevel 2"/>
          <p:cNvSpPr/>
          <p:nvPr/>
        </p:nvSpPr>
        <p:spPr>
          <a:xfrm>
            <a:off x="6511636" y="685800"/>
            <a:ext cx="3048000" cy="131618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Thank you </a:t>
            </a:r>
            <a:r>
              <a:rPr lang="en-US" sz="2000" dirty="0" err="1" smtClean="0"/>
              <a:t>sir.I</a:t>
            </a:r>
            <a:r>
              <a:rPr lang="en-US" sz="2000" dirty="0" smtClean="0"/>
              <a:t> will Meet You soon with my report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1233055" y="2244436"/>
            <a:ext cx="2105890" cy="1136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Doctor</a:t>
            </a:r>
            <a:endParaRPr lang="en-US" sz="2400" dirty="0"/>
          </a:p>
        </p:txBody>
      </p:sp>
      <p:sp>
        <p:nvSpPr>
          <p:cNvPr id="5" name="Bevel 4"/>
          <p:cNvSpPr/>
          <p:nvPr/>
        </p:nvSpPr>
        <p:spPr>
          <a:xfrm>
            <a:off x="6511636" y="2382982"/>
            <a:ext cx="3048000" cy="131618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Don’t worry. Get well soon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1420091" y="3803072"/>
            <a:ext cx="1731818" cy="872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</a:t>
            </a:r>
            <a:endParaRPr lang="en-US" dirty="0"/>
          </a:p>
        </p:txBody>
      </p:sp>
      <p:sp>
        <p:nvSpPr>
          <p:cNvPr id="7" name="Bevel 6"/>
          <p:cNvSpPr/>
          <p:nvPr/>
        </p:nvSpPr>
        <p:spPr>
          <a:xfrm>
            <a:off x="6733308" y="3948543"/>
            <a:ext cx="1995055" cy="7758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Thank </a:t>
            </a:r>
            <a:r>
              <a:rPr lang="en-US" sz="2000" dirty="0" err="1" smtClean="0"/>
              <a:t>you,sir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1350819" y="4856018"/>
            <a:ext cx="1731818" cy="872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Doctor</a:t>
            </a:r>
            <a:endParaRPr lang="en-US" dirty="0"/>
          </a:p>
        </p:txBody>
      </p:sp>
      <p:sp>
        <p:nvSpPr>
          <p:cNvPr id="9" name="Bevel 8"/>
          <p:cNvSpPr/>
          <p:nvPr/>
        </p:nvSpPr>
        <p:spPr>
          <a:xfrm>
            <a:off x="6511636" y="5195452"/>
            <a:ext cx="1995055" cy="7758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Wel</a:t>
            </a:r>
            <a:r>
              <a:rPr lang="en-US" sz="2000" dirty="0" smtClean="0"/>
              <a:t> come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66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0148" y="3790755"/>
            <a:ext cx="7639451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Book Antiqua" panose="02040602050305030304" pitchFamily="18" charset="0"/>
              </a:rPr>
              <a:t>What do you do When do you feel sick?</a:t>
            </a:r>
            <a:endParaRPr lang="en-US" sz="2800" b="1" dirty="0">
              <a:latin typeface="Book Antiqua" panose="020406020503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Book Antiqua" panose="02040602050305030304" pitchFamily="18" charset="0"/>
              </a:rPr>
              <a:t> </a:t>
            </a:r>
            <a:r>
              <a:rPr lang="en-US" sz="2800" b="1" dirty="0">
                <a:latin typeface="Book Antiqua" panose="02040602050305030304" pitchFamily="18" charset="0"/>
              </a:rPr>
              <a:t>What did you do to get well?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8240" y="532996"/>
            <a:ext cx="2926632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Group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8" y="303805"/>
            <a:ext cx="2956990" cy="3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2943" y="465864"/>
            <a:ext cx="3970324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  <a:cs typeface="NikoshBAN" pitchFamily="2" charset="0"/>
              </a:rPr>
              <a:t>Home 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813" y="4488918"/>
            <a:ext cx="11152001" cy="95410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Suppose you visited a doctor for a stomach pain. Write an imaginary dialogue between you and the doctor.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DC6FD-26E1-4C67-97E6-38CC3793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8105" y="1442076"/>
            <a:ext cx="5156239" cy="209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2313709" y="2286000"/>
            <a:ext cx="4100946" cy="18565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A Dialogue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TICOS INOLVIDABLES: 17/06/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19" y="3159700"/>
            <a:ext cx="5594835" cy="2741469"/>
          </a:xfrm>
          <a:prstGeom prst="rect">
            <a:avLst/>
          </a:prstGeom>
        </p:spPr>
      </p:pic>
      <p:pic>
        <p:nvPicPr>
          <p:cNvPr id="4" name="Picture 3" descr="Emoticon Smiley Waves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3" y="1842654"/>
            <a:ext cx="4332316" cy="4405745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4128654" y="526473"/>
            <a:ext cx="2410691" cy="231370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THANK</a:t>
            </a:r>
          </a:p>
          <a:p>
            <a:pPr algn="ctr"/>
            <a:r>
              <a:rPr lang="en-US" sz="2800" dirty="0" smtClean="0"/>
              <a:t>YOU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26063" y="479165"/>
            <a:ext cx="7162669" cy="32398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8156" y="4065655"/>
            <a:ext cx="7058481" cy="206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Class-Eight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English 1</a:t>
            </a:r>
            <a:r>
              <a:rPr lang="en-US" sz="3200" b="1" baseline="30000" dirty="0">
                <a:solidFill>
                  <a:schemeClr val="tx1"/>
                </a:solidFill>
                <a:latin typeface="Book Antiqua" pitchFamily="18" charset="0"/>
              </a:rPr>
              <a:t>st</a:t>
            </a: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 Paper</a:t>
            </a:r>
          </a:p>
        </p:txBody>
      </p:sp>
      <p:sp>
        <p:nvSpPr>
          <p:cNvPr id="8" name="10-Point Star 7"/>
          <p:cNvSpPr/>
          <p:nvPr/>
        </p:nvSpPr>
        <p:spPr>
          <a:xfrm>
            <a:off x="391358" y="513398"/>
            <a:ext cx="3978325" cy="1633137"/>
          </a:xfrm>
          <a:prstGeom prst="star10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Introduction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CA38FF-1572-4F69-BDF9-577395883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0" y="3437094"/>
            <a:ext cx="2121538" cy="26973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578156" y="513398"/>
            <a:ext cx="7162669" cy="32398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Jahan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ara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Assistant Headmaster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Nishat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  Jute  Mills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Adarsha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Bidyalay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Tongi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Gazipur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98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74209" y="5160801"/>
            <a:ext cx="8598090" cy="1133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Calibri" pitchFamily="34" charset="0"/>
              </a:rPr>
              <a:t>What do you see in the picture ?Who </a:t>
            </a: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  <a:cs typeface="Calibri" pitchFamily="34" charset="0"/>
              </a:rPr>
              <a:t>is the man in an apron?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047" y="277646"/>
            <a:ext cx="11752729" cy="95410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Calibri" pitchFamily="34" charset="0"/>
              </a:rPr>
              <a:t>What about the picture?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Calibri" pitchFamily="34" charset="0"/>
              </a:rPr>
              <a:t>Discuss  with your partner then answer the following questions.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6" y="1489294"/>
            <a:ext cx="5160467" cy="367150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3921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918" y="323836"/>
            <a:ext cx="11806517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So today we’ll discuss  about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63915" y="1492331"/>
            <a:ext cx="7174522" cy="1290917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Book Antiqua" panose="02040602050305030304" pitchFamily="18" charset="0"/>
              </a:rPr>
              <a:t>A </a:t>
            </a:r>
            <a:r>
              <a:rPr lang="en-US" sz="8000" b="1" dirty="0">
                <a:latin typeface="Book Antiqua" panose="02040602050305030304" pitchFamily="18" charset="0"/>
              </a:rPr>
              <a:t>dialogue</a:t>
            </a:r>
            <a:endParaRPr lang="en-US" sz="8800" b="1" dirty="0">
              <a:latin typeface="Book Antiqua" panose="02040602050305030304" pitchFamily="18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3255818" y="3519055"/>
            <a:ext cx="5278582" cy="192578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About Doctor &amp; Patient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044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76600" y="407505"/>
            <a:ext cx="5638800" cy="76200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Learning 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89459" y="2983594"/>
            <a:ext cx="8406823" cy="275726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   Ask and answer the question.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   Practice sounds.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   Make the sentence with the word.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   To write a  dialogue.</a:t>
            </a:r>
          </a:p>
          <a:p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18506" y="1547446"/>
            <a:ext cx="9906684" cy="815926"/>
            <a:chOff x="1318506" y="1547446"/>
            <a:chExt cx="9906684" cy="914400"/>
          </a:xfrm>
        </p:grpSpPr>
        <p:sp>
          <p:nvSpPr>
            <p:cNvPr id="4" name="Rectangle 3"/>
            <p:cNvSpPr/>
            <p:nvPr/>
          </p:nvSpPr>
          <p:spPr>
            <a:xfrm>
              <a:off x="1318506" y="1712258"/>
              <a:ext cx="9836347" cy="65535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Times New Roman" pitchFamily="18" charset="0"/>
                </a:rPr>
                <a:t>After completing this lesson, students will be able to-</a:t>
              </a:r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1322365" y="1547446"/>
              <a:ext cx="9902825" cy="914400"/>
            </a:xfrm>
            <a:prstGeom prst="wedgeRoundRectCallout">
              <a:avLst>
                <a:gd name="adj1" fmla="val -26906"/>
                <a:gd name="adj2" fmla="val 91731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05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2D8469-CDE5-4F5A-9416-1FF26A35A0AD}"/>
              </a:ext>
            </a:extLst>
          </p:cNvPr>
          <p:cNvSpPr txBox="1"/>
          <p:nvPr/>
        </p:nvSpPr>
        <p:spPr>
          <a:xfrm>
            <a:off x="5302361" y="1528670"/>
            <a:ext cx="553940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What can you see in the picture?</a:t>
            </a:r>
          </a:p>
        </p:txBody>
      </p:sp>
      <p:pic>
        <p:nvPicPr>
          <p:cNvPr id="2" name="Picture 1" descr="File:&lt;strong&gt;Doctor&lt;/strong&gt; with &lt;strong&gt;Patient&lt;/strong&gt; &lt;strong&gt;Cartoon&lt;/strong&gt;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16" y="2476862"/>
            <a:ext cx="5130111" cy="2885687"/>
          </a:xfrm>
          <a:prstGeom prst="rect">
            <a:avLst/>
          </a:prstGeom>
        </p:spPr>
      </p:pic>
      <p:pic>
        <p:nvPicPr>
          <p:cNvPr id="7" name="Picture 6" descr="April | 2014 | Lunatic Laborator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8" y="2338317"/>
            <a:ext cx="3981992" cy="34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4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239982" y="665020"/>
            <a:ext cx="1676400" cy="969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</a:t>
            </a:r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5957455" y="685799"/>
            <a:ext cx="3131127" cy="98367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May I come in?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1094509" y="2154382"/>
            <a:ext cx="1676400" cy="969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Doctor</a:t>
            </a:r>
            <a:endParaRPr lang="en-US" dirty="0"/>
          </a:p>
        </p:txBody>
      </p:sp>
      <p:sp>
        <p:nvSpPr>
          <p:cNvPr id="5" name="Bevel 4"/>
          <p:cNvSpPr/>
          <p:nvPr/>
        </p:nvSpPr>
        <p:spPr>
          <a:xfrm>
            <a:off x="5957455" y="2202873"/>
            <a:ext cx="3131127" cy="98367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Yes ,of course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900545" y="3595255"/>
            <a:ext cx="1676400" cy="969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</a:t>
            </a:r>
            <a:endParaRPr lang="en-US" dirty="0"/>
          </a:p>
        </p:txBody>
      </p:sp>
      <p:sp>
        <p:nvSpPr>
          <p:cNvPr id="8" name="Bevel 7"/>
          <p:cNvSpPr/>
          <p:nvPr/>
        </p:nvSpPr>
        <p:spPr>
          <a:xfrm>
            <a:off x="5957454" y="3595255"/>
            <a:ext cx="3131128" cy="98367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May I have a seat please?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900545" y="5115789"/>
            <a:ext cx="1676400" cy="969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Doctor</a:t>
            </a:r>
            <a:endParaRPr lang="en-US" dirty="0"/>
          </a:p>
        </p:txBody>
      </p:sp>
      <p:sp>
        <p:nvSpPr>
          <p:cNvPr id="10" name="Bevel 9"/>
          <p:cNvSpPr/>
          <p:nvPr/>
        </p:nvSpPr>
        <p:spPr>
          <a:xfrm>
            <a:off x="5957454" y="4987637"/>
            <a:ext cx="3131129" cy="122612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Please.Tell</a:t>
            </a:r>
            <a:r>
              <a:rPr lang="en-US" sz="2400" dirty="0" smtClean="0"/>
              <a:t> me what is </a:t>
            </a:r>
            <a:r>
              <a:rPr lang="en-US" sz="2400" dirty="0" err="1" smtClean="0"/>
              <a:t>yourproblem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1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427018" y="415637"/>
            <a:ext cx="1717964" cy="928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</a:t>
            </a:r>
            <a:endParaRPr lang="en-US" dirty="0"/>
          </a:p>
        </p:txBody>
      </p:sp>
      <p:sp>
        <p:nvSpPr>
          <p:cNvPr id="7" name="Bevel 6"/>
          <p:cNvSpPr/>
          <p:nvPr/>
        </p:nvSpPr>
        <p:spPr>
          <a:xfrm>
            <a:off x="5846614" y="394854"/>
            <a:ext cx="3338945" cy="137852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I have been suffering from fever &amp; bad cough for three days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1427018" y="1773381"/>
            <a:ext cx="1717964" cy="928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Doctor</a:t>
            </a:r>
            <a:endParaRPr lang="en-US" dirty="0"/>
          </a:p>
        </p:txBody>
      </p:sp>
      <p:sp>
        <p:nvSpPr>
          <p:cNvPr id="9" name="Bevel 8"/>
          <p:cNvSpPr/>
          <p:nvPr/>
        </p:nvSpPr>
        <p:spPr>
          <a:xfrm>
            <a:off x="5846614" y="1880755"/>
            <a:ext cx="3338945" cy="13092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Did you take any medicine?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1427018" y="3332018"/>
            <a:ext cx="1717964" cy="928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</a:t>
            </a:r>
            <a:endParaRPr lang="en-US" dirty="0"/>
          </a:p>
        </p:txBody>
      </p:sp>
      <p:sp>
        <p:nvSpPr>
          <p:cNvPr id="11" name="Bevel 10"/>
          <p:cNvSpPr/>
          <p:nvPr/>
        </p:nvSpPr>
        <p:spPr>
          <a:xfrm>
            <a:off x="5846614" y="3332018"/>
            <a:ext cx="3338945" cy="13092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Yes, I have taken only </a:t>
            </a:r>
            <a:r>
              <a:rPr lang="en-US" sz="2400" dirty="0" err="1" smtClean="0"/>
              <a:t>napa</a:t>
            </a:r>
            <a:r>
              <a:rPr lang="en-US" sz="2400" dirty="0" smtClean="0"/>
              <a:t> .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1302326" y="4880262"/>
            <a:ext cx="1717964" cy="928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Doctor</a:t>
            </a:r>
            <a:endParaRPr lang="en-US" dirty="0"/>
          </a:p>
        </p:txBody>
      </p:sp>
      <p:sp>
        <p:nvSpPr>
          <p:cNvPr id="13" name="Bevel 12"/>
          <p:cNvSpPr/>
          <p:nvPr/>
        </p:nvSpPr>
        <p:spPr>
          <a:xfrm>
            <a:off x="5846614" y="4783281"/>
            <a:ext cx="3338945" cy="13092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Ok. Let me check.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812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177635" y="651163"/>
            <a:ext cx="2064327" cy="983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Patient</a:t>
            </a:r>
            <a:endParaRPr lang="en-US" sz="2000" dirty="0"/>
          </a:p>
        </p:txBody>
      </p:sp>
      <p:sp>
        <p:nvSpPr>
          <p:cNvPr id="3" name="Bevel 2"/>
          <p:cNvSpPr/>
          <p:nvPr/>
        </p:nvSpPr>
        <p:spPr>
          <a:xfrm>
            <a:off x="6553200" y="706582"/>
            <a:ext cx="3477491" cy="9282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 there any serious matter ?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1066799" y="1967345"/>
            <a:ext cx="2064327" cy="983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Doctor</a:t>
            </a:r>
            <a:endParaRPr lang="en-US" sz="2000" dirty="0"/>
          </a:p>
        </p:txBody>
      </p:sp>
      <p:sp>
        <p:nvSpPr>
          <p:cNvPr id="5" name="Bevel 4"/>
          <p:cNvSpPr/>
          <p:nvPr/>
        </p:nvSpPr>
        <p:spPr>
          <a:xfrm>
            <a:off x="6380019" y="1828800"/>
            <a:ext cx="4059382" cy="181494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 don’t think </a:t>
            </a:r>
            <a:r>
              <a:rPr lang="en-US" sz="2000" dirty="0" err="1" smtClean="0"/>
              <a:t>so.May</a:t>
            </a:r>
            <a:r>
              <a:rPr lang="en-US" sz="2000" dirty="0" smtClean="0"/>
              <a:t> be </a:t>
            </a:r>
            <a:r>
              <a:rPr lang="en-US" sz="2000" dirty="0" err="1" smtClean="0"/>
              <a:t>virus.Well</a:t>
            </a:r>
            <a:r>
              <a:rPr lang="en-US" sz="2000" dirty="0" smtClean="0"/>
              <a:t> ,I will give you some </a:t>
            </a:r>
            <a:r>
              <a:rPr lang="en-US" sz="2000" dirty="0" err="1" smtClean="0"/>
              <a:t>test.Please</a:t>
            </a:r>
            <a:r>
              <a:rPr lang="en-US" sz="2000" dirty="0" smtClean="0"/>
              <a:t> do it immediately &amp; see the report soon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1066799" y="3643745"/>
            <a:ext cx="2064327" cy="983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Patient</a:t>
            </a:r>
            <a:endParaRPr lang="en-US" sz="2000" dirty="0"/>
          </a:p>
        </p:txBody>
      </p:sp>
      <p:sp>
        <p:nvSpPr>
          <p:cNvPr id="7" name="Bevel 6"/>
          <p:cNvSpPr/>
          <p:nvPr/>
        </p:nvSpPr>
        <p:spPr>
          <a:xfrm>
            <a:off x="6553199" y="3945079"/>
            <a:ext cx="2272146" cy="71351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Ok .sir.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1066798" y="4994564"/>
            <a:ext cx="2064327" cy="983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Doctor</a:t>
            </a:r>
            <a:endParaRPr lang="en-US" sz="2000" dirty="0"/>
          </a:p>
        </p:txBody>
      </p:sp>
      <p:sp>
        <p:nvSpPr>
          <p:cNvPr id="9" name="Bevel 8"/>
          <p:cNvSpPr/>
          <p:nvPr/>
        </p:nvSpPr>
        <p:spPr>
          <a:xfrm>
            <a:off x="6380019" y="4994564"/>
            <a:ext cx="3477491" cy="9282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 also give you a medicine &amp; take it three times per day.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12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827</TotalTime>
  <Words>322</Words>
  <Application>Microsoft Office PowerPoint</Application>
  <PresentationFormat>Widescreen</PresentationFormat>
  <Paragraphs>65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Book Antiqua</vt:lpstr>
      <vt:lpstr>Calibri</vt:lpstr>
      <vt:lpstr>Calibri Light</vt:lpstr>
      <vt:lpstr>NikoshBAN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Sen</dc:creator>
  <cp:lastModifiedBy>A.hossain</cp:lastModifiedBy>
  <cp:revision>184</cp:revision>
  <dcterms:created xsi:type="dcterms:W3CDTF">2018-02-24T20:38:47Z</dcterms:created>
  <dcterms:modified xsi:type="dcterms:W3CDTF">2020-01-26T16:37:48Z</dcterms:modified>
</cp:coreProperties>
</file>