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49" r:id="rId7"/>
    <p:sldMasterId id="2147483761" r:id="rId8"/>
  </p:sldMasterIdLst>
  <p:sldIdLst>
    <p:sldId id="256" r:id="rId9"/>
    <p:sldId id="257" r:id="rId10"/>
    <p:sldId id="258" r:id="rId11"/>
    <p:sldId id="259" r:id="rId12"/>
    <p:sldId id="270" r:id="rId13"/>
    <p:sldId id="260" r:id="rId14"/>
    <p:sldId id="261" r:id="rId15"/>
    <p:sldId id="262" r:id="rId16"/>
    <p:sldId id="267" r:id="rId17"/>
    <p:sldId id="263" r:id="rId18"/>
    <p:sldId id="264" r:id="rId19"/>
    <p:sldId id="265" r:id="rId20"/>
    <p:sldId id="266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DF639-42C3-4F8C-B5B9-97ECEC8EE33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7FC78-C4A8-4F54-BC2E-FD1A303155C9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 উপকরণ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B4758E-E99E-45E6-A9D0-D75A9FFA7C6A}" type="parTrans" cxnId="{2FBE5BDA-15C5-4AB4-8AE3-6D33D6E6E8FD}">
      <dgm:prSet/>
      <dgm:spPr/>
      <dgm:t>
        <a:bodyPr/>
        <a:lstStyle/>
        <a:p>
          <a:endParaRPr lang="en-US"/>
        </a:p>
      </dgm:t>
    </dgm:pt>
    <dgm:pt modelId="{678DFA51-2703-46F4-91B0-D2241BD7E405}" type="sibTrans" cxnId="{2FBE5BDA-15C5-4AB4-8AE3-6D33D6E6E8FD}">
      <dgm:prSet/>
      <dgm:spPr/>
      <dgm:t>
        <a:bodyPr/>
        <a:lstStyle/>
        <a:p>
          <a:endParaRPr lang="en-US"/>
        </a:p>
      </dgm:t>
    </dgm:pt>
    <dgm:pt modelId="{392B5D86-6431-4C94-8693-D89930371E47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97BF03-BBE2-4676-8C0A-715C0024F2E6}" type="parTrans" cxnId="{FF6B4E0B-AA3B-4981-8F45-2554F239F999}">
      <dgm:prSet/>
      <dgm:spPr/>
      <dgm:t>
        <a:bodyPr/>
        <a:lstStyle/>
        <a:p>
          <a:endParaRPr lang="en-US"/>
        </a:p>
      </dgm:t>
    </dgm:pt>
    <dgm:pt modelId="{5D6F2020-4C78-4857-AE09-5A4A2E3376AD}" type="sibTrans" cxnId="{FF6B4E0B-AA3B-4981-8F45-2554F239F999}">
      <dgm:prSet/>
      <dgm:spPr/>
      <dgm:t>
        <a:bodyPr/>
        <a:lstStyle/>
        <a:p>
          <a:endParaRPr lang="en-US"/>
        </a:p>
      </dgm:t>
    </dgm:pt>
    <dgm:pt modelId="{8A133677-9395-4595-8CC3-28B931C0093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সার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5B5FA-7768-47D0-9710-A7D983737A85}" type="parTrans" cxnId="{9C8609F4-FE7E-41DA-B8EA-B8B7EF18CED7}">
      <dgm:prSet/>
      <dgm:spPr/>
      <dgm:t>
        <a:bodyPr/>
        <a:lstStyle/>
        <a:p>
          <a:endParaRPr lang="en-US"/>
        </a:p>
      </dgm:t>
    </dgm:pt>
    <dgm:pt modelId="{66A7DB30-5B0F-4601-AC9A-5A42F64860A1}" type="sibTrans" cxnId="{9C8609F4-FE7E-41DA-B8EA-B8B7EF18CED7}">
      <dgm:prSet/>
      <dgm:spPr/>
      <dgm:t>
        <a:bodyPr/>
        <a:lstStyle/>
        <a:p>
          <a:endParaRPr lang="en-US"/>
        </a:p>
      </dgm:t>
    </dgm:pt>
    <dgm:pt modelId="{28F38F2C-0E20-4909-B604-1B874AF8D17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বীজ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78482-D50A-4B19-A52E-7C3D78717AB6}" type="parTrans" cxnId="{BF8F4972-65FD-426A-8BFC-A9C1E9BBE44C}">
      <dgm:prSet/>
      <dgm:spPr/>
      <dgm:t>
        <a:bodyPr/>
        <a:lstStyle/>
        <a:p>
          <a:endParaRPr lang="en-US"/>
        </a:p>
      </dgm:t>
    </dgm:pt>
    <dgm:pt modelId="{28227822-6D16-4B0B-B843-306BFD6BF1C3}" type="sibTrans" cxnId="{BF8F4972-65FD-426A-8BFC-A9C1E9BBE44C}">
      <dgm:prSet/>
      <dgm:spPr/>
      <dgm:t>
        <a:bodyPr/>
        <a:lstStyle/>
        <a:p>
          <a:endParaRPr lang="en-US"/>
        </a:p>
      </dgm:t>
    </dgm:pt>
    <dgm:pt modelId="{ADE16EF5-81FA-4F81-9AB2-868A0AC86D3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F23F8-8515-419F-A79A-C72CB0C5C257}" type="parTrans" cxnId="{A04B8D66-CA6E-482F-BF14-C301AB712D05}">
      <dgm:prSet/>
      <dgm:spPr/>
      <dgm:t>
        <a:bodyPr/>
        <a:lstStyle/>
        <a:p>
          <a:endParaRPr lang="en-US"/>
        </a:p>
      </dgm:t>
    </dgm:pt>
    <dgm:pt modelId="{E2D5E599-9A6C-40A9-8DF2-79EC9F57A47D}" type="sibTrans" cxnId="{A04B8D66-CA6E-482F-BF14-C301AB712D05}">
      <dgm:prSet/>
      <dgm:spPr/>
      <dgm:t>
        <a:bodyPr/>
        <a:lstStyle/>
        <a:p>
          <a:endParaRPr lang="en-US"/>
        </a:p>
      </dgm:t>
    </dgm:pt>
    <dgm:pt modelId="{1053A21E-A027-451E-8F7A-C0072E7401F9}" type="pres">
      <dgm:prSet presAssocID="{7F8DF639-42C3-4F8C-B5B9-97ECEC8EE3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F2721B-854B-4CCE-9E61-7D3B4984DB50}" type="pres">
      <dgm:prSet presAssocID="{4B37FC78-C4A8-4F54-BC2E-FD1A303155C9}" presName="centerShape" presStyleLbl="node0" presStyleIdx="0" presStyleCnt="1" custScaleX="268143" custScaleY="97165" custLinFactNeighborX="-2657" custLinFactNeighborY="-4611"/>
      <dgm:spPr/>
      <dgm:t>
        <a:bodyPr/>
        <a:lstStyle/>
        <a:p>
          <a:endParaRPr lang="en-US"/>
        </a:p>
      </dgm:t>
    </dgm:pt>
    <dgm:pt modelId="{4CE77086-F68F-4319-B92B-CC739996E7DB}" type="pres">
      <dgm:prSet presAssocID="{392B5D86-6431-4C94-8693-D89930371E47}" presName="node" presStyleLbl="node1" presStyleIdx="0" presStyleCnt="4" custScaleX="185533" custScaleY="104021" custRadScaleRad="134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88EBF-F7B2-48C6-A373-3088A80B1A42}" type="pres">
      <dgm:prSet presAssocID="{392B5D86-6431-4C94-8693-D89930371E47}" presName="dummy" presStyleCnt="0"/>
      <dgm:spPr/>
    </dgm:pt>
    <dgm:pt modelId="{2BB91F6A-B2F6-4DE1-B896-7A9908F92D79}" type="pres">
      <dgm:prSet presAssocID="{5D6F2020-4C78-4857-AE09-5A4A2E3376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813050F-D92C-4A32-9878-4DC53CEC3506}" type="pres">
      <dgm:prSet presAssocID="{8A133677-9395-4595-8CC3-28B931C0093F}" presName="node" presStyleLbl="node1" presStyleIdx="1" presStyleCnt="4" custScaleX="249987" custRadScaleRad="241267" custRadScaleInc="-8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B8F16-B1C8-4919-B48E-BCB94B303B08}" type="pres">
      <dgm:prSet presAssocID="{8A133677-9395-4595-8CC3-28B931C0093F}" presName="dummy" presStyleCnt="0"/>
      <dgm:spPr/>
    </dgm:pt>
    <dgm:pt modelId="{5BCED91F-A7AE-4ABB-B34D-55A2CAF6FB88}" type="pres">
      <dgm:prSet presAssocID="{66A7DB30-5B0F-4601-AC9A-5A42F64860A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19623B0-842C-477A-A2D3-3C2991863376}" type="pres">
      <dgm:prSet presAssocID="{28F38F2C-0E20-4909-B604-1B874AF8D175}" presName="node" presStyleLbl="node1" presStyleIdx="2" presStyleCnt="4" custScaleX="19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7CFC0-8985-4E92-8E31-81AE6FCD0557}" type="pres">
      <dgm:prSet presAssocID="{28F38F2C-0E20-4909-B604-1B874AF8D175}" presName="dummy" presStyleCnt="0"/>
      <dgm:spPr/>
    </dgm:pt>
    <dgm:pt modelId="{32F6406E-7551-4B36-84EF-BBC4904B7AAD}" type="pres">
      <dgm:prSet presAssocID="{28227822-6D16-4B0B-B843-306BFD6BF1C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7A3D6E-3FCB-476A-895D-DE4CDABF2161}" type="pres">
      <dgm:prSet presAssocID="{ADE16EF5-81FA-4F81-9AB2-868A0AC86D3B}" presName="node" presStyleLbl="node1" presStyleIdx="3" presStyleCnt="4" custScaleX="266522" custRadScaleRad="221999" custRadScaleInc="8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4D9C4-E7CF-48A7-979E-DDAD3D4021FE}" type="pres">
      <dgm:prSet presAssocID="{ADE16EF5-81FA-4F81-9AB2-868A0AC86D3B}" presName="dummy" presStyleCnt="0"/>
      <dgm:spPr/>
    </dgm:pt>
    <dgm:pt modelId="{EE161FFA-91BB-4C99-8D62-4D22C71D0B6E}" type="pres">
      <dgm:prSet presAssocID="{E2D5E599-9A6C-40A9-8DF2-79EC9F57A47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04B8D66-CA6E-482F-BF14-C301AB712D05}" srcId="{4B37FC78-C4A8-4F54-BC2E-FD1A303155C9}" destId="{ADE16EF5-81FA-4F81-9AB2-868A0AC86D3B}" srcOrd="3" destOrd="0" parTransId="{D08F23F8-8515-419F-A79A-C72CB0C5C257}" sibTransId="{E2D5E599-9A6C-40A9-8DF2-79EC9F57A47D}"/>
    <dgm:cxn modelId="{BF8F4972-65FD-426A-8BFC-A9C1E9BBE44C}" srcId="{4B37FC78-C4A8-4F54-BC2E-FD1A303155C9}" destId="{28F38F2C-0E20-4909-B604-1B874AF8D175}" srcOrd="2" destOrd="0" parTransId="{FDF78482-D50A-4B19-A52E-7C3D78717AB6}" sibTransId="{28227822-6D16-4B0B-B843-306BFD6BF1C3}"/>
    <dgm:cxn modelId="{33308564-639D-4CD8-9936-25CCE1E29987}" type="presOf" srcId="{4B37FC78-C4A8-4F54-BC2E-FD1A303155C9}" destId="{21F2721B-854B-4CCE-9E61-7D3B4984DB50}" srcOrd="0" destOrd="0" presId="urn:microsoft.com/office/officeart/2005/8/layout/radial6"/>
    <dgm:cxn modelId="{FF6B4E0B-AA3B-4981-8F45-2554F239F999}" srcId="{4B37FC78-C4A8-4F54-BC2E-FD1A303155C9}" destId="{392B5D86-6431-4C94-8693-D89930371E47}" srcOrd="0" destOrd="0" parTransId="{EE97BF03-BBE2-4676-8C0A-715C0024F2E6}" sibTransId="{5D6F2020-4C78-4857-AE09-5A4A2E3376AD}"/>
    <dgm:cxn modelId="{837482D3-A775-4262-A5D1-79F270507C14}" type="presOf" srcId="{E2D5E599-9A6C-40A9-8DF2-79EC9F57A47D}" destId="{EE161FFA-91BB-4C99-8D62-4D22C71D0B6E}" srcOrd="0" destOrd="0" presId="urn:microsoft.com/office/officeart/2005/8/layout/radial6"/>
    <dgm:cxn modelId="{F767D59B-4878-4000-8EA5-DCF29298BBCA}" type="presOf" srcId="{8A133677-9395-4595-8CC3-28B931C0093F}" destId="{0813050F-D92C-4A32-9878-4DC53CEC3506}" srcOrd="0" destOrd="0" presId="urn:microsoft.com/office/officeart/2005/8/layout/radial6"/>
    <dgm:cxn modelId="{D71B042C-C5CE-4418-BEDA-19C0DAAE0FD7}" type="presOf" srcId="{ADE16EF5-81FA-4F81-9AB2-868A0AC86D3B}" destId="{817A3D6E-3FCB-476A-895D-DE4CDABF2161}" srcOrd="0" destOrd="0" presId="urn:microsoft.com/office/officeart/2005/8/layout/radial6"/>
    <dgm:cxn modelId="{9C263D9F-C7A1-4586-93E2-28357449FBF9}" type="presOf" srcId="{7F8DF639-42C3-4F8C-B5B9-97ECEC8EE333}" destId="{1053A21E-A027-451E-8F7A-C0072E7401F9}" srcOrd="0" destOrd="0" presId="urn:microsoft.com/office/officeart/2005/8/layout/radial6"/>
    <dgm:cxn modelId="{62D14EAF-CBDF-4025-9BD8-85F774685F18}" type="presOf" srcId="{28227822-6D16-4B0B-B843-306BFD6BF1C3}" destId="{32F6406E-7551-4B36-84EF-BBC4904B7AAD}" srcOrd="0" destOrd="0" presId="urn:microsoft.com/office/officeart/2005/8/layout/radial6"/>
    <dgm:cxn modelId="{9C8609F4-FE7E-41DA-B8EA-B8B7EF18CED7}" srcId="{4B37FC78-C4A8-4F54-BC2E-FD1A303155C9}" destId="{8A133677-9395-4595-8CC3-28B931C0093F}" srcOrd="1" destOrd="0" parTransId="{3DD5B5FA-7768-47D0-9710-A7D983737A85}" sibTransId="{66A7DB30-5B0F-4601-AC9A-5A42F64860A1}"/>
    <dgm:cxn modelId="{AB93694B-132A-43EA-BA79-224B25D1F2DB}" type="presOf" srcId="{5D6F2020-4C78-4857-AE09-5A4A2E3376AD}" destId="{2BB91F6A-B2F6-4DE1-B896-7A9908F92D79}" srcOrd="0" destOrd="0" presId="urn:microsoft.com/office/officeart/2005/8/layout/radial6"/>
    <dgm:cxn modelId="{AAE416DF-C01D-4162-A815-2799D0AAA011}" type="presOf" srcId="{66A7DB30-5B0F-4601-AC9A-5A42F64860A1}" destId="{5BCED91F-A7AE-4ABB-B34D-55A2CAF6FB88}" srcOrd="0" destOrd="0" presId="urn:microsoft.com/office/officeart/2005/8/layout/radial6"/>
    <dgm:cxn modelId="{2FBE5BDA-15C5-4AB4-8AE3-6D33D6E6E8FD}" srcId="{7F8DF639-42C3-4F8C-B5B9-97ECEC8EE333}" destId="{4B37FC78-C4A8-4F54-BC2E-FD1A303155C9}" srcOrd="0" destOrd="0" parTransId="{32B4758E-E99E-45E6-A9D0-D75A9FFA7C6A}" sibTransId="{678DFA51-2703-46F4-91B0-D2241BD7E405}"/>
    <dgm:cxn modelId="{06FA59F9-FA1F-40EE-99ED-4DF767860231}" type="presOf" srcId="{392B5D86-6431-4C94-8693-D89930371E47}" destId="{4CE77086-F68F-4319-B92B-CC739996E7DB}" srcOrd="0" destOrd="0" presId="urn:microsoft.com/office/officeart/2005/8/layout/radial6"/>
    <dgm:cxn modelId="{601BA554-B260-420F-8A3C-4FA1C41C3741}" type="presOf" srcId="{28F38F2C-0E20-4909-B604-1B874AF8D175}" destId="{619623B0-842C-477A-A2D3-3C2991863376}" srcOrd="0" destOrd="0" presId="urn:microsoft.com/office/officeart/2005/8/layout/radial6"/>
    <dgm:cxn modelId="{34CEEFFE-0509-4760-A434-C70F5A993632}" type="presParOf" srcId="{1053A21E-A027-451E-8F7A-C0072E7401F9}" destId="{21F2721B-854B-4CCE-9E61-7D3B4984DB50}" srcOrd="0" destOrd="0" presId="urn:microsoft.com/office/officeart/2005/8/layout/radial6"/>
    <dgm:cxn modelId="{E2957AA3-BEBF-4449-8B36-410A894BAFCD}" type="presParOf" srcId="{1053A21E-A027-451E-8F7A-C0072E7401F9}" destId="{4CE77086-F68F-4319-B92B-CC739996E7DB}" srcOrd="1" destOrd="0" presId="urn:microsoft.com/office/officeart/2005/8/layout/radial6"/>
    <dgm:cxn modelId="{73F4E7F0-842E-4B78-83D3-535B4E67E0C8}" type="presParOf" srcId="{1053A21E-A027-451E-8F7A-C0072E7401F9}" destId="{9F688EBF-F7B2-48C6-A373-3088A80B1A42}" srcOrd="2" destOrd="0" presId="urn:microsoft.com/office/officeart/2005/8/layout/radial6"/>
    <dgm:cxn modelId="{2E132305-F53F-41F5-B182-1849D571C4E5}" type="presParOf" srcId="{1053A21E-A027-451E-8F7A-C0072E7401F9}" destId="{2BB91F6A-B2F6-4DE1-B896-7A9908F92D79}" srcOrd="3" destOrd="0" presId="urn:microsoft.com/office/officeart/2005/8/layout/radial6"/>
    <dgm:cxn modelId="{F7447367-AC85-46DB-B930-293703C303E9}" type="presParOf" srcId="{1053A21E-A027-451E-8F7A-C0072E7401F9}" destId="{0813050F-D92C-4A32-9878-4DC53CEC3506}" srcOrd="4" destOrd="0" presId="urn:microsoft.com/office/officeart/2005/8/layout/radial6"/>
    <dgm:cxn modelId="{73D6DE1A-270C-4FC3-985E-A7A4E1F4F6A0}" type="presParOf" srcId="{1053A21E-A027-451E-8F7A-C0072E7401F9}" destId="{F59B8F16-B1C8-4919-B48E-BCB94B303B08}" srcOrd="5" destOrd="0" presId="urn:microsoft.com/office/officeart/2005/8/layout/radial6"/>
    <dgm:cxn modelId="{C0E780BE-7822-4E65-9B4B-03E9211548FE}" type="presParOf" srcId="{1053A21E-A027-451E-8F7A-C0072E7401F9}" destId="{5BCED91F-A7AE-4ABB-B34D-55A2CAF6FB88}" srcOrd="6" destOrd="0" presId="urn:microsoft.com/office/officeart/2005/8/layout/radial6"/>
    <dgm:cxn modelId="{68C1EF54-1D47-4073-A582-D84EDECB3192}" type="presParOf" srcId="{1053A21E-A027-451E-8F7A-C0072E7401F9}" destId="{619623B0-842C-477A-A2D3-3C2991863376}" srcOrd="7" destOrd="0" presId="urn:microsoft.com/office/officeart/2005/8/layout/radial6"/>
    <dgm:cxn modelId="{CEB23A07-8C3C-419F-998A-9DA13533AA47}" type="presParOf" srcId="{1053A21E-A027-451E-8F7A-C0072E7401F9}" destId="{9F57CFC0-8985-4E92-8E31-81AE6FCD0557}" srcOrd="8" destOrd="0" presId="urn:microsoft.com/office/officeart/2005/8/layout/radial6"/>
    <dgm:cxn modelId="{B999B3AF-A45B-4334-B9F8-AB8F7C004011}" type="presParOf" srcId="{1053A21E-A027-451E-8F7A-C0072E7401F9}" destId="{32F6406E-7551-4B36-84EF-BBC4904B7AAD}" srcOrd="9" destOrd="0" presId="urn:microsoft.com/office/officeart/2005/8/layout/radial6"/>
    <dgm:cxn modelId="{EF641BC7-EF25-4D6E-9766-CD46BCDF2C2D}" type="presParOf" srcId="{1053A21E-A027-451E-8F7A-C0072E7401F9}" destId="{817A3D6E-3FCB-476A-895D-DE4CDABF2161}" srcOrd="10" destOrd="0" presId="urn:microsoft.com/office/officeart/2005/8/layout/radial6"/>
    <dgm:cxn modelId="{F8CD5DAB-0399-49B4-8506-5185A311157C}" type="presParOf" srcId="{1053A21E-A027-451E-8F7A-C0072E7401F9}" destId="{5784D9C4-E7CF-48A7-979E-DDAD3D4021FE}" srcOrd="11" destOrd="0" presId="urn:microsoft.com/office/officeart/2005/8/layout/radial6"/>
    <dgm:cxn modelId="{9F63E445-C099-4BE8-A39E-A1B55D8879DC}" type="presParOf" srcId="{1053A21E-A027-451E-8F7A-C0072E7401F9}" destId="{EE161FFA-91BB-4C99-8D62-4D22C71D0B6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89742-1455-42BB-891E-67358BA50B0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D963B-BE19-458F-A1A2-51F6CEF73465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বেলে মাটি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22A084-A7C1-43A0-A1BF-92332D384D79}" type="parTrans" cxnId="{27F07C7D-BE42-45B7-B58B-70FD6EBD1B4F}">
      <dgm:prSet/>
      <dgm:spPr/>
      <dgm:t>
        <a:bodyPr/>
        <a:lstStyle/>
        <a:p>
          <a:endParaRPr lang="en-US"/>
        </a:p>
      </dgm:t>
    </dgm:pt>
    <dgm:pt modelId="{9B3847BA-863A-4016-B131-60E0C010D561}" type="sibTrans" cxnId="{27F07C7D-BE42-45B7-B58B-70FD6EBD1B4F}">
      <dgm:prSet/>
      <dgm:spPr/>
      <dgm:t>
        <a:bodyPr/>
        <a:lstStyle/>
        <a:p>
          <a:endParaRPr lang="en-US"/>
        </a:p>
      </dgm:t>
    </dgm:pt>
    <dgm:pt modelId="{35EFBDA1-23B7-4828-B23B-A25C9670C470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bn-IN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bn-IN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5EB99A-7275-420A-842F-C21A2C69C5E5}" type="parTrans" cxnId="{299232BF-0704-4E15-86A8-9B3F6736C649}">
      <dgm:prSet/>
      <dgm:spPr/>
      <dgm:t>
        <a:bodyPr/>
        <a:lstStyle/>
        <a:p>
          <a:endParaRPr lang="en-US"/>
        </a:p>
      </dgm:t>
    </dgm:pt>
    <dgm:pt modelId="{0C997CAE-ED66-417E-A2B3-A895B5333D13}" type="sibTrans" cxnId="{299232BF-0704-4E15-86A8-9B3F6736C649}">
      <dgm:prSet/>
      <dgm:spPr/>
      <dgm:t>
        <a:bodyPr/>
        <a:lstStyle/>
        <a:p>
          <a:endParaRPr lang="en-US"/>
        </a:p>
      </dgm:t>
    </dgm:pt>
    <dgm:pt modelId="{EFF8CF2E-2D0C-4249-B06D-77E12C56C80B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এঁটেল মাটি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C1CE90-D473-4DF0-B144-86965304D1A8}" type="parTrans" cxnId="{FE293BCD-3287-45BE-963D-78B7DEC1FBE5}">
      <dgm:prSet/>
      <dgm:spPr/>
      <dgm:t>
        <a:bodyPr/>
        <a:lstStyle/>
        <a:p>
          <a:endParaRPr lang="en-US"/>
        </a:p>
      </dgm:t>
    </dgm:pt>
    <dgm:pt modelId="{971756CB-DD10-4D8A-B709-565B4BFED4C2}" type="sibTrans" cxnId="{FE293BCD-3287-45BE-963D-78B7DEC1FBE5}">
      <dgm:prSet/>
      <dgm:spPr/>
      <dgm:t>
        <a:bodyPr/>
        <a:lstStyle/>
        <a:p>
          <a:endParaRPr lang="en-US"/>
        </a:p>
      </dgm:t>
    </dgm:pt>
    <dgm:pt modelId="{6FA8F0C9-7265-46A7-A994-63A6C9F36DE4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দোআঁশ মাটি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80422B-FB26-44D5-9BCC-D05F4929CDEB}" type="parTrans" cxnId="{E4B26A60-231E-4C86-B374-C8AA5580A7DA}">
      <dgm:prSet/>
      <dgm:spPr/>
      <dgm:t>
        <a:bodyPr/>
        <a:lstStyle/>
        <a:p>
          <a:endParaRPr lang="en-US"/>
        </a:p>
      </dgm:t>
    </dgm:pt>
    <dgm:pt modelId="{5E5F2377-6FED-4A0E-8CB9-EFB69356016F}" type="sibTrans" cxnId="{E4B26A60-231E-4C86-B374-C8AA5580A7DA}">
      <dgm:prSet/>
      <dgm:spPr/>
      <dgm:t>
        <a:bodyPr/>
        <a:lstStyle/>
        <a:p>
          <a:endParaRPr lang="en-US"/>
        </a:p>
      </dgm:t>
    </dgm:pt>
    <dgm:pt modelId="{F96D465C-71F7-46B3-9705-DD2539A4390F}" type="pres">
      <dgm:prSet presAssocID="{D6A89742-1455-42BB-891E-67358BA50B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9C3DF9-3EDB-4E38-8380-9D45A3705ED6}" type="pres">
      <dgm:prSet presAssocID="{8F7D963B-BE19-458F-A1A2-51F6CEF73465}" presName="singleCycle" presStyleCnt="0"/>
      <dgm:spPr/>
    </dgm:pt>
    <dgm:pt modelId="{C61D5396-A2C9-4AE1-AA8D-78694289B81A}" type="pres">
      <dgm:prSet presAssocID="{8F7D963B-BE19-458F-A1A2-51F6CEF73465}" presName="singleCenter" presStyleLbl="node1" presStyleIdx="0" presStyleCnt="4" custScaleX="191147" custScaleY="6545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9FFB5F1-BBF9-4D4D-B6BA-9688A3F139B5}" type="pres">
      <dgm:prSet presAssocID="{685EB99A-7275-420A-842F-C21A2C69C5E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4365156-5E20-4F85-803E-E57D4D2DA3B3}" type="pres">
      <dgm:prSet presAssocID="{35EFBDA1-23B7-4828-B23B-A25C9670C470}" presName="text0" presStyleLbl="node1" presStyleIdx="1" presStyleCnt="4" custScaleX="517624" custScaleY="14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51F59-E5F1-4A98-BAB3-4646F283925E}" type="pres">
      <dgm:prSet presAssocID="{C2C1CE90-D473-4DF0-B144-86965304D1A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6C53440-AA8B-4392-A867-539DBCAD5269}" type="pres">
      <dgm:prSet presAssocID="{EFF8CF2E-2D0C-4249-B06D-77E12C56C80B}" presName="text0" presStyleLbl="node1" presStyleIdx="2" presStyleCnt="4" custScaleX="223087" custScaleY="104390" custRadScaleRad="151267" custRadScaleInc="-49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0BC71-9515-4868-A552-9E13FC054C3C}" type="pres">
      <dgm:prSet presAssocID="{C080422B-FB26-44D5-9BCC-D05F4929CDE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AC0B4E8-65A2-4AD0-830D-7E6BC2D185C7}" type="pres">
      <dgm:prSet presAssocID="{6FA8F0C9-7265-46A7-A994-63A6C9F36DE4}" presName="text0" presStyleLbl="node1" presStyleIdx="3" presStyleCnt="4" custScaleX="260441" custRadScaleRad="141090" custRadScaleInc="5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232BF-0704-4E15-86A8-9B3F6736C649}" srcId="{8F7D963B-BE19-458F-A1A2-51F6CEF73465}" destId="{35EFBDA1-23B7-4828-B23B-A25C9670C470}" srcOrd="0" destOrd="0" parTransId="{685EB99A-7275-420A-842F-C21A2C69C5E5}" sibTransId="{0C997CAE-ED66-417E-A2B3-A895B5333D13}"/>
    <dgm:cxn modelId="{FA7FEFAA-9E1E-4166-A8A3-14D2BFFBA7EF}" type="presOf" srcId="{D6A89742-1455-42BB-891E-67358BA50B0D}" destId="{F96D465C-71F7-46B3-9705-DD2539A4390F}" srcOrd="0" destOrd="0" presId="urn:microsoft.com/office/officeart/2008/layout/RadialCluster"/>
    <dgm:cxn modelId="{27F07C7D-BE42-45B7-B58B-70FD6EBD1B4F}" srcId="{D6A89742-1455-42BB-891E-67358BA50B0D}" destId="{8F7D963B-BE19-458F-A1A2-51F6CEF73465}" srcOrd="0" destOrd="0" parTransId="{C522A084-A7C1-43A0-A1BF-92332D384D79}" sibTransId="{9B3847BA-863A-4016-B131-60E0C010D561}"/>
    <dgm:cxn modelId="{438B1046-8EEE-466F-89AC-302742CD8047}" type="presOf" srcId="{35EFBDA1-23B7-4828-B23B-A25C9670C470}" destId="{04365156-5E20-4F85-803E-E57D4D2DA3B3}" srcOrd="0" destOrd="0" presId="urn:microsoft.com/office/officeart/2008/layout/RadialCluster"/>
    <dgm:cxn modelId="{E4B26A60-231E-4C86-B374-C8AA5580A7DA}" srcId="{8F7D963B-BE19-458F-A1A2-51F6CEF73465}" destId="{6FA8F0C9-7265-46A7-A994-63A6C9F36DE4}" srcOrd="2" destOrd="0" parTransId="{C080422B-FB26-44D5-9BCC-D05F4929CDEB}" sibTransId="{5E5F2377-6FED-4A0E-8CB9-EFB69356016F}"/>
    <dgm:cxn modelId="{954F3DA0-A3D6-436C-AC65-93482CCCEDA8}" type="presOf" srcId="{8F7D963B-BE19-458F-A1A2-51F6CEF73465}" destId="{C61D5396-A2C9-4AE1-AA8D-78694289B81A}" srcOrd="0" destOrd="0" presId="urn:microsoft.com/office/officeart/2008/layout/RadialCluster"/>
    <dgm:cxn modelId="{04F88AC7-20BF-46B8-93FB-96374AF657A9}" type="presOf" srcId="{EFF8CF2E-2D0C-4249-B06D-77E12C56C80B}" destId="{16C53440-AA8B-4392-A867-539DBCAD5269}" srcOrd="0" destOrd="0" presId="urn:microsoft.com/office/officeart/2008/layout/RadialCluster"/>
    <dgm:cxn modelId="{FE293BCD-3287-45BE-963D-78B7DEC1FBE5}" srcId="{8F7D963B-BE19-458F-A1A2-51F6CEF73465}" destId="{EFF8CF2E-2D0C-4249-B06D-77E12C56C80B}" srcOrd="1" destOrd="0" parTransId="{C2C1CE90-D473-4DF0-B144-86965304D1A8}" sibTransId="{971756CB-DD10-4D8A-B709-565B4BFED4C2}"/>
    <dgm:cxn modelId="{1CE7AD3A-1193-4DE8-939B-926351264028}" type="presOf" srcId="{C080422B-FB26-44D5-9BCC-D05F4929CDEB}" destId="{9110BC71-9515-4868-A552-9E13FC054C3C}" srcOrd="0" destOrd="0" presId="urn:microsoft.com/office/officeart/2008/layout/RadialCluster"/>
    <dgm:cxn modelId="{60F5C62F-3E0D-4E1B-B22E-99B8477732EA}" type="presOf" srcId="{C2C1CE90-D473-4DF0-B144-86965304D1A8}" destId="{28451F59-E5F1-4A98-BAB3-4646F283925E}" srcOrd="0" destOrd="0" presId="urn:microsoft.com/office/officeart/2008/layout/RadialCluster"/>
    <dgm:cxn modelId="{540AD81A-E703-41F0-9960-D82C6D3F7064}" type="presOf" srcId="{6FA8F0C9-7265-46A7-A994-63A6C9F36DE4}" destId="{EAC0B4E8-65A2-4AD0-830D-7E6BC2D185C7}" srcOrd="0" destOrd="0" presId="urn:microsoft.com/office/officeart/2008/layout/RadialCluster"/>
    <dgm:cxn modelId="{C5A70333-9428-47DD-84FA-9C947C23CB0D}" type="presOf" srcId="{685EB99A-7275-420A-842F-C21A2C69C5E5}" destId="{99FFB5F1-BBF9-4D4D-B6BA-9688A3F139B5}" srcOrd="0" destOrd="0" presId="urn:microsoft.com/office/officeart/2008/layout/RadialCluster"/>
    <dgm:cxn modelId="{76043721-04E3-45B3-A8CD-0B69D2002998}" type="presParOf" srcId="{F96D465C-71F7-46B3-9705-DD2539A4390F}" destId="{F99C3DF9-3EDB-4E38-8380-9D45A3705ED6}" srcOrd="0" destOrd="0" presId="urn:microsoft.com/office/officeart/2008/layout/RadialCluster"/>
    <dgm:cxn modelId="{31461192-B620-4AF6-961B-DFAD8A5D0340}" type="presParOf" srcId="{F99C3DF9-3EDB-4E38-8380-9D45A3705ED6}" destId="{C61D5396-A2C9-4AE1-AA8D-78694289B81A}" srcOrd="0" destOrd="0" presId="urn:microsoft.com/office/officeart/2008/layout/RadialCluster"/>
    <dgm:cxn modelId="{81C21A6D-38AD-49D6-871B-D5FEBDC96A06}" type="presParOf" srcId="{F99C3DF9-3EDB-4E38-8380-9D45A3705ED6}" destId="{99FFB5F1-BBF9-4D4D-B6BA-9688A3F139B5}" srcOrd="1" destOrd="0" presId="urn:microsoft.com/office/officeart/2008/layout/RadialCluster"/>
    <dgm:cxn modelId="{35033485-7307-4DE4-ACEC-A460EC178EC5}" type="presParOf" srcId="{F99C3DF9-3EDB-4E38-8380-9D45A3705ED6}" destId="{04365156-5E20-4F85-803E-E57D4D2DA3B3}" srcOrd="2" destOrd="0" presId="urn:microsoft.com/office/officeart/2008/layout/RadialCluster"/>
    <dgm:cxn modelId="{74CDC10C-5AE3-4FE4-9D90-EB73F4CF40D5}" type="presParOf" srcId="{F99C3DF9-3EDB-4E38-8380-9D45A3705ED6}" destId="{28451F59-E5F1-4A98-BAB3-4646F283925E}" srcOrd="3" destOrd="0" presId="urn:microsoft.com/office/officeart/2008/layout/RadialCluster"/>
    <dgm:cxn modelId="{BE660650-D8F4-428B-9BC0-9B042B1C3510}" type="presParOf" srcId="{F99C3DF9-3EDB-4E38-8380-9D45A3705ED6}" destId="{16C53440-AA8B-4392-A867-539DBCAD5269}" srcOrd="4" destOrd="0" presId="urn:microsoft.com/office/officeart/2008/layout/RadialCluster"/>
    <dgm:cxn modelId="{CAD4C47D-D0F3-4E62-B5AD-CE5919CA4E64}" type="presParOf" srcId="{F99C3DF9-3EDB-4E38-8380-9D45A3705ED6}" destId="{9110BC71-9515-4868-A552-9E13FC054C3C}" srcOrd="5" destOrd="0" presId="urn:microsoft.com/office/officeart/2008/layout/RadialCluster"/>
    <dgm:cxn modelId="{F6A85386-4292-4796-8807-7A977576DEDD}" type="presParOf" srcId="{F99C3DF9-3EDB-4E38-8380-9D45A3705ED6}" destId="{EAC0B4E8-65A2-4AD0-830D-7E6BC2D185C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E6028-3FA1-4DF8-B9CE-F2E307E30E0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D859369-63CD-41D6-A486-6688A67DB872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উৎস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3C7898-E5FB-4334-BE12-22EA09E792A7}" type="parTrans" cxnId="{A107EDE3-C390-4822-8AF8-91ABA627C029}">
      <dgm:prSet/>
      <dgm:spPr/>
      <dgm:t>
        <a:bodyPr/>
        <a:lstStyle/>
        <a:p>
          <a:endParaRPr lang="en-US"/>
        </a:p>
      </dgm:t>
    </dgm:pt>
    <dgm:pt modelId="{A6E94905-FD8F-41D7-9E06-90B4B8E89007}" type="sibTrans" cxnId="{A107EDE3-C390-4822-8AF8-91ABA627C029}">
      <dgm:prSet/>
      <dgm:spPr/>
      <dgm:t>
        <a:bodyPr/>
        <a:lstStyle/>
        <a:p>
          <a:endParaRPr lang="en-US"/>
        </a:p>
      </dgm:t>
    </dgm:pt>
    <dgm:pt modelId="{CA44A832-18D8-43E8-97A1-3BC7A31467D9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ভূ-পৃষ্ঠস্থ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53F371-040C-4F09-AF7B-8EB3D59FFE2E}" type="parTrans" cxnId="{B5CA3B60-79A7-4DF7-8D6B-4BA4F2C41F1D}">
      <dgm:prSet/>
      <dgm:spPr/>
      <dgm:t>
        <a:bodyPr/>
        <a:lstStyle/>
        <a:p>
          <a:endParaRPr lang="en-US"/>
        </a:p>
      </dgm:t>
    </dgm:pt>
    <dgm:pt modelId="{C559B0E8-19C7-47A6-8FC5-C937795FAE6E}" type="sibTrans" cxnId="{B5CA3B60-79A7-4DF7-8D6B-4BA4F2C41F1D}">
      <dgm:prSet/>
      <dgm:spPr/>
      <dgm:t>
        <a:bodyPr/>
        <a:lstStyle/>
        <a:p>
          <a:endParaRPr lang="en-US"/>
        </a:p>
      </dgm:t>
    </dgm:pt>
    <dgm:pt modelId="{8DC91B7C-01EF-43CB-B42E-7CB90230427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ভূ-গর্ভস্থ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0806E4-5CCB-4915-A95C-3B1D7DA0B91A}" type="parTrans" cxnId="{4DEFFEA4-595F-4B1B-AE35-95133F814EC9}">
      <dgm:prSet/>
      <dgm:spPr/>
      <dgm:t>
        <a:bodyPr/>
        <a:lstStyle/>
        <a:p>
          <a:endParaRPr lang="en-US"/>
        </a:p>
      </dgm:t>
    </dgm:pt>
    <dgm:pt modelId="{E54EFF40-AF3C-4E27-BB76-4C846D8F6878}" type="sibTrans" cxnId="{4DEFFEA4-595F-4B1B-AE35-95133F814EC9}">
      <dgm:prSet/>
      <dgm:spPr/>
      <dgm:t>
        <a:bodyPr/>
        <a:lstStyle/>
        <a:p>
          <a:endParaRPr lang="en-US"/>
        </a:p>
      </dgm:t>
    </dgm:pt>
    <dgm:pt modelId="{1EEF96BE-6A39-47B1-888C-AB37D0B51A3F}" type="pres">
      <dgm:prSet presAssocID="{11BE6028-3FA1-4DF8-B9CE-F2E307E30E03}" presName="Name0" presStyleCnt="0">
        <dgm:presLayoutVars>
          <dgm:dir/>
          <dgm:animLvl val="lvl"/>
          <dgm:resizeHandles val="exact"/>
        </dgm:presLayoutVars>
      </dgm:prSet>
      <dgm:spPr/>
    </dgm:pt>
    <dgm:pt modelId="{48B67261-7492-4126-BDF5-7975A60D8D9A}" type="pres">
      <dgm:prSet presAssocID="{9D859369-63CD-41D6-A486-6688A67DB872}" presName="Name8" presStyleCnt="0"/>
      <dgm:spPr/>
    </dgm:pt>
    <dgm:pt modelId="{B1F96E93-7EA7-4BFA-A851-23F0B02107E8}" type="pres">
      <dgm:prSet presAssocID="{9D859369-63CD-41D6-A486-6688A67DB872}" presName="level" presStyleLbl="node1" presStyleIdx="0" presStyleCnt="3" custScaleY="707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63B47-465F-4EB9-AE55-C6B5454C0AF5}" type="pres">
      <dgm:prSet presAssocID="{9D859369-63CD-41D6-A486-6688A67DB8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9A3A4-D593-467A-A0E1-4C4376107712}" type="pres">
      <dgm:prSet presAssocID="{CA44A832-18D8-43E8-97A1-3BC7A31467D9}" presName="Name8" presStyleCnt="0"/>
      <dgm:spPr/>
    </dgm:pt>
    <dgm:pt modelId="{5890D630-820D-4C4B-BB87-230DF60D5740}" type="pres">
      <dgm:prSet presAssocID="{CA44A832-18D8-43E8-97A1-3BC7A31467D9}" presName="level" presStyleLbl="node1" presStyleIdx="1" presStyleCnt="3" custScaleX="118303" custScaleY="51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6502E-8ACB-41DB-B028-1B51515546F0}" type="pres">
      <dgm:prSet presAssocID="{CA44A832-18D8-43E8-97A1-3BC7A31467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4659B-5A92-4A48-BCC7-D6007FBAB29B}" type="pres">
      <dgm:prSet presAssocID="{8DC91B7C-01EF-43CB-B42E-7CB90230427A}" presName="Name8" presStyleCnt="0"/>
      <dgm:spPr/>
    </dgm:pt>
    <dgm:pt modelId="{810ACA58-68B5-4D96-9FCC-8753F2C9E8B4}" type="pres">
      <dgm:prSet presAssocID="{8DC91B7C-01EF-43CB-B42E-7CB90230427A}" presName="level" presStyleLbl="node1" presStyleIdx="2" presStyleCnt="3" custScaleX="139592" custScaleY="656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BB48F-D528-4F70-B457-F41810C7A891}" type="pres">
      <dgm:prSet presAssocID="{8DC91B7C-01EF-43CB-B42E-7CB9023042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5DAAB-78A3-464A-B84B-5D2AB51C583A}" type="presOf" srcId="{CA44A832-18D8-43E8-97A1-3BC7A31467D9}" destId="{5890D630-820D-4C4B-BB87-230DF60D5740}" srcOrd="0" destOrd="0" presId="urn:microsoft.com/office/officeart/2005/8/layout/pyramid3"/>
    <dgm:cxn modelId="{4B8BC435-E5C4-40CE-9EC6-7B9F6F7F9966}" type="presOf" srcId="{8DC91B7C-01EF-43CB-B42E-7CB90230427A}" destId="{810ACA58-68B5-4D96-9FCC-8753F2C9E8B4}" srcOrd="0" destOrd="0" presId="urn:microsoft.com/office/officeart/2005/8/layout/pyramid3"/>
    <dgm:cxn modelId="{D97CCAE7-A26D-4093-BF9F-66DFC3DF3A63}" type="presOf" srcId="{8DC91B7C-01EF-43CB-B42E-7CB90230427A}" destId="{91DBB48F-D528-4F70-B457-F41810C7A891}" srcOrd="1" destOrd="0" presId="urn:microsoft.com/office/officeart/2005/8/layout/pyramid3"/>
    <dgm:cxn modelId="{D10A4F25-22A4-4E70-A452-89A426CAD3D6}" type="presOf" srcId="{9D859369-63CD-41D6-A486-6688A67DB872}" destId="{7BD63B47-465F-4EB9-AE55-C6B5454C0AF5}" srcOrd="1" destOrd="0" presId="urn:microsoft.com/office/officeart/2005/8/layout/pyramid3"/>
    <dgm:cxn modelId="{71CB5F31-A024-4040-8909-3FD02EC72A0E}" type="presOf" srcId="{CA44A832-18D8-43E8-97A1-3BC7A31467D9}" destId="{B896502E-8ACB-41DB-B028-1B51515546F0}" srcOrd="1" destOrd="0" presId="urn:microsoft.com/office/officeart/2005/8/layout/pyramid3"/>
    <dgm:cxn modelId="{B5CA3B60-79A7-4DF7-8D6B-4BA4F2C41F1D}" srcId="{11BE6028-3FA1-4DF8-B9CE-F2E307E30E03}" destId="{CA44A832-18D8-43E8-97A1-3BC7A31467D9}" srcOrd="1" destOrd="0" parTransId="{7C53F371-040C-4F09-AF7B-8EB3D59FFE2E}" sibTransId="{C559B0E8-19C7-47A6-8FC5-C937795FAE6E}"/>
    <dgm:cxn modelId="{82CA206B-9713-4CC8-A2A5-47848D4174CE}" type="presOf" srcId="{9D859369-63CD-41D6-A486-6688A67DB872}" destId="{B1F96E93-7EA7-4BFA-A851-23F0B02107E8}" srcOrd="0" destOrd="0" presId="urn:microsoft.com/office/officeart/2005/8/layout/pyramid3"/>
    <dgm:cxn modelId="{4DEFFEA4-595F-4B1B-AE35-95133F814EC9}" srcId="{11BE6028-3FA1-4DF8-B9CE-F2E307E30E03}" destId="{8DC91B7C-01EF-43CB-B42E-7CB90230427A}" srcOrd="2" destOrd="0" parTransId="{410806E4-5CCB-4915-A95C-3B1D7DA0B91A}" sibTransId="{E54EFF40-AF3C-4E27-BB76-4C846D8F6878}"/>
    <dgm:cxn modelId="{A107EDE3-C390-4822-8AF8-91ABA627C029}" srcId="{11BE6028-3FA1-4DF8-B9CE-F2E307E30E03}" destId="{9D859369-63CD-41D6-A486-6688A67DB872}" srcOrd="0" destOrd="0" parTransId="{DD3C7898-E5FB-4334-BE12-22EA09E792A7}" sibTransId="{A6E94905-FD8F-41D7-9E06-90B4B8E89007}"/>
    <dgm:cxn modelId="{C967EC4B-4366-4FE1-9800-5301061890C4}" type="presOf" srcId="{11BE6028-3FA1-4DF8-B9CE-F2E307E30E03}" destId="{1EEF96BE-6A39-47B1-888C-AB37D0B51A3F}" srcOrd="0" destOrd="0" presId="urn:microsoft.com/office/officeart/2005/8/layout/pyramid3"/>
    <dgm:cxn modelId="{AED6D0FF-A299-4357-9D16-D7A07A909473}" type="presParOf" srcId="{1EEF96BE-6A39-47B1-888C-AB37D0B51A3F}" destId="{48B67261-7492-4126-BDF5-7975A60D8D9A}" srcOrd="0" destOrd="0" presId="urn:microsoft.com/office/officeart/2005/8/layout/pyramid3"/>
    <dgm:cxn modelId="{5D4E44BD-5C4E-4057-B705-9C3B4DECC994}" type="presParOf" srcId="{48B67261-7492-4126-BDF5-7975A60D8D9A}" destId="{B1F96E93-7EA7-4BFA-A851-23F0B02107E8}" srcOrd="0" destOrd="0" presId="urn:microsoft.com/office/officeart/2005/8/layout/pyramid3"/>
    <dgm:cxn modelId="{29D464A0-1B24-4F49-BBA9-DFE18EAB2B0E}" type="presParOf" srcId="{48B67261-7492-4126-BDF5-7975A60D8D9A}" destId="{7BD63B47-465F-4EB9-AE55-C6B5454C0AF5}" srcOrd="1" destOrd="0" presId="urn:microsoft.com/office/officeart/2005/8/layout/pyramid3"/>
    <dgm:cxn modelId="{CEC8C419-2A07-41FB-B8AB-DBE3D6C82B17}" type="presParOf" srcId="{1EEF96BE-6A39-47B1-888C-AB37D0B51A3F}" destId="{6289A3A4-D593-467A-A0E1-4C4376107712}" srcOrd="1" destOrd="0" presId="urn:microsoft.com/office/officeart/2005/8/layout/pyramid3"/>
    <dgm:cxn modelId="{4309CD7A-A180-4F5F-871A-4E80C2568D1A}" type="presParOf" srcId="{6289A3A4-D593-467A-A0E1-4C4376107712}" destId="{5890D630-820D-4C4B-BB87-230DF60D5740}" srcOrd="0" destOrd="0" presId="urn:microsoft.com/office/officeart/2005/8/layout/pyramid3"/>
    <dgm:cxn modelId="{9B7A0D78-3F10-4F88-A943-C1F28E1B1F21}" type="presParOf" srcId="{6289A3A4-D593-467A-A0E1-4C4376107712}" destId="{B896502E-8ACB-41DB-B028-1B51515546F0}" srcOrd="1" destOrd="0" presId="urn:microsoft.com/office/officeart/2005/8/layout/pyramid3"/>
    <dgm:cxn modelId="{EDF0C0D6-6D46-45CC-BEB3-16125506ECA2}" type="presParOf" srcId="{1EEF96BE-6A39-47B1-888C-AB37D0B51A3F}" destId="{A6F4659B-5A92-4A48-BCC7-D6007FBAB29B}" srcOrd="2" destOrd="0" presId="urn:microsoft.com/office/officeart/2005/8/layout/pyramid3"/>
    <dgm:cxn modelId="{818C9CBC-69CF-4591-B170-3D8738AE648C}" type="presParOf" srcId="{A6F4659B-5A92-4A48-BCC7-D6007FBAB29B}" destId="{810ACA58-68B5-4D96-9FCC-8753F2C9E8B4}" srcOrd="0" destOrd="0" presId="urn:microsoft.com/office/officeart/2005/8/layout/pyramid3"/>
    <dgm:cxn modelId="{DA8D3505-8AF2-430E-AF69-F2362757EAD2}" type="presParOf" srcId="{A6F4659B-5A92-4A48-BCC7-D6007FBAB29B}" destId="{91DBB48F-D528-4F70-B457-F41810C7A89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25BC5-81B4-49C0-A1AD-0B89596F620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276DD-C941-406E-AEE6-4687D33478ED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উদ্ভিদতাত্ত্বিক বীজ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7CCD4-90AF-4F78-84FC-24D770DA9E7C}" type="parTrans" cxnId="{164704AC-0407-4C5E-8F26-451B8F29B77B}">
      <dgm:prSet/>
      <dgm:spPr/>
      <dgm:t>
        <a:bodyPr/>
        <a:lstStyle/>
        <a:p>
          <a:endParaRPr lang="en-US"/>
        </a:p>
      </dgm:t>
    </dgm:pt>
    <dgm:pt modelId="{847E7455-DBB1-48D7-B25B-510AC83C7C44}" type="sibTrans" cxnId="{164704AC-0407-4C5E-8F26-451B8F29B77B}">
      <dgm:prSet/>
      <dgm:spPr/>
      <dgm:t>
        <a:bodyPr/>
        <a:lstStyle/>
        <a:p>
          <a:endParaRPr lang="en-US"/>
        </a:p>
      </dgm:t>
    </dgm:pt>
    <dgm:pt modelId="{6B006A33-DBCB-4BE8-B630-172A9D7F26A9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২ কৃষিত্ত্বিক বীজ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5D579-52A1-49D3-93F2-92F84D01FB0E}" type="parTrans" cxnId="{841C9044-4D98-48D0-8F37-2FE4A87C87F0}">
      <dgm:prSet/>
      <dgm:spPr/>
      <dgm:t>
        <a:bodyPr/>
        <a:lstStyle/>
        <a:p>
          <a:endParaRPr lang="en-US"/>
        </a:p>
      </dgm:t>
    </dgm:pt>
    <dgm:pt modelId="{3067C210-95ED-45F2-8D2C-0B34547A0611}" type="sibTrans" cxnId="{841C9044-4D98-48D0-8F37-2FE4A87C87F0}">
      <dgm:prSet/>
      <dgm:spPr/>
      <dgm:t>
        <a:bodyPr/>
        <a:lstStyle/>
        <a:p>
          <a:endParaRPr lang="en-US"/>
        </a:p>
      </dgm:t>
    </dgm:pt>
    <dgm:pt modelId="{881BBD67-F939-4D19-8FAE-D24B75FC437D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বীজের শ্রেণি বিভাগ 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1F2D5-AC9E-4F92-9FF8-3C8EFFD30B79}" type="parTrans" cxnId="{06B1387C-2718-405E-809D-F915AEA5FB29}">
      <dgm:prSet/>
      <dgm:spPr/>
      <dgm:t>
        <a:bodyPr/>
        <a:lstStyle/>
        <a:p>
          <a:endParaRPr lang="en-US"/>
        </a:p>
      </dgm:t>
    </dgm:pt>
    <dgm:pt modelId="{A48CE0B6-7407-4A4A-9612-970E09FD7819}" type="sibTrans" cxnId="{06B1387C-2718-405E-809D-F915AEA5FB29}">
      <dgm:prSet/>
      <dgm:spPr/>
      <dgm:t>
        <a:bodyPr/>
        <a:lstStyle/>
        <a:p>
          <a:endParaRPr lang="en-US"/>
        </a:p>
      </dgm:t>
    </dgm:pt>
    <dgm:pt modelId="{35C7632F-661F-42B9-9AF4-64E3528FDB95}" type="pres">
      <dgm:prSet presAssocID="{C0525BC5-81B4-49C0-A1AD-0B89596F620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8B777-D778-4E38-AB99-564FDA65C166}" type="pres">
      <dgm:prSet presAssocID="{C0525BC5-81B4-49C0-A1AD-0B89596F6207}" presName="wedge1" presStyleLbl="node1" presStyleIdx="0" presStyleCnt="3" custScaleX="141245" custScaleY="113744" custLinFactNeighborX="19855" custLinFactNeighborY="-6353"/>
      <dgm:spPr/>
      <dgm:t>
        <a:bodyPr/>
        <a:lstStyle/>
        <a:p>
          <a:endParaRPr lang="en-US"/>
        </a:p>
      </dgm:t>
    </dgm:pt>
    <dgm:pt modelId="{91DDFC5A-40D2-4674-AD9C-0CAA195FBDEE}" type="pres">
      <dgm:prSet presAssocID="{C0525BC5-81B4-49C0-A1AD-0B89596F620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69D86-8DED-4172-A80B-76C0DE9E921B}" type="pres">
      <dgm:prSet presAssocID="{C0525BC5-81B4-49C0-A1AD-0B89596F6207}" presName="wedge2" presStyleLbl="node1" presStyleIdx="1" presStyleCnt="3" custScaleX="127605" custScaleY="122961" custLinFactNeighborX="20049" custLinFactNeighborY="5120"/>
      <dgm:spPr/>
      <dgm:t>
        <a:bodyPr/>
        <a:lstStyle/>
        <a:p>
          <a:endParaRPr lang="en-US"/>
        </a:p>
      </dgm:t>
    </dgm:pt>
    <dgm:pt modelId="{397920E6-A0F4-4CC1-928E-0721AF243369}" type="pres">
      <dgm:prSet presAssocID="{C0525BC5-81B4-49C0-A1AD-0B89596F620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17852-7367-4155-850F-5051A96614EC}" type="pres">
      <dgm:prSet presAssocID="{C0525BC5-81B4-49C0-A1AD-0B89596F6207}" presName="wedge3" presStyleLbl="node1" presStyleIdx="2" presStyleCnt="3" custScaleX="190216" custScaleY="132585" custLinFactNeighborY="-1191"/>
      <dgm:spPr/>
      <dgm:t>
        <a:bodyPr/>
        <a:lstStyle/>
        <a:p>
          <a:endParaRPr lang="en-US"/>
        </a:p>
      </dgm:t>
    </dgm:pt>
    <dgm:pt modelId="{95628214-1991-42F2-B8F0-7FB2807B4970}" type="pres">
      <dgm:prSet presAssocID="{C0525BC5-81B4-49C0-A1AD-0B89596F620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BA4DF-DCCC-46E9-8BAF-4C6DE10E9559}" type="presOf" srcId="{2FD276DD-C941-406E-AEE6-4687D33478ED}" destId="{C808B777-D778-4E38-AB99-564FDA65C166}" srcOrd="0" destOrd="0" presId="urn:microsoft.com/office/officeart/2005/8/layout/chart3"/>
    <dgm:cxn modelId="{D5F68300-7004-4C7A-A4D9-B2BBA085F097}" type="presOf" srcId="{C0525BC5-81B4-49C0-A1AD-0B89596F6207}" destId="{35C7632F-661F-42B9-9AF4-64E3528FDB95}" srcOrd="0" destOrd="0" presId="urn:microsoft.com/office/officeart/2005/8/layout/chart3"/>
    <dgm:cxn modelId="{6EECEF4E-DE8F-4289-A89A-885719C8CDE6}" type="presOf" srcId="{2FD276DD-C941-406E-AEE6-4687D33478ED}" destId="{91DDFC5A-40D2-4674-AD9C-0CAA195FBDEE}" srcOrd="1" destOrd="0" presId="urn:microsoft.com/office/officeart/2005/8/layout/chart3"/>
    <dgm:cxn modelId="{31972D3C-4842-49E2-A862-5D9E5166E08D}" type="presOf" srcId="{6B006A33-DBCB-4BE8-B630-172A9D7F26A9}" destId="{397920E6-A0F4-4CC1-928E-0721AF243369}" srcOrd="1" destOrd="0" presId="urn:microsoft.com/office/officeart/2005/8/layout/chart3"/>
    <dgm:cxn modelId="{164704AC-0407-4C5E-8F26-451B8F29B77B}" srcId="{C0525BC5-81B4-49C0-A1AD-0B89596F6207}" destId="{2FD276DD-C941-406E-AEE6-4687D33478ED}" srcOrd="0" destOrd="0" parTransId="{3EB7CCD4-90AF-4F78-84FC-24D770DA9E7C}" sibTransId="{847E7455-DBB1-48D7-B25B-510AC83C7C44}"/>
    <dgm:cxn modelId="{97526AA6-6E1E-4D57-9890-95A665C4B0FE}" type="presOf" srcId="{881BBD67-F939-4D19-8FAE-D24B75FC437D}" destId="{C7F17852-7367-4155-850F-5051A96614EC}" srcOrd="0" destOrd="0" presId="urn:microsoft.com/office/officeart/2005/8/layout/chart3"/>
    <dgm:cxn modelId="{9F5E5B99-5D4F-468A-98F9-DC5F3B3F5566}" type="presOf" srcId="{6B006A33-DBCB-4BE8-B630-172A9D7F26A9}" destId="{8A969D86-8DED-4172-A80B-76C0DE9E921B}" srcOrd="0" destOrd="0" presId="urn:microsoft.com/office/officeart/2005/8/layout/chart3"/>
    <dgm:cxn modelId="{06B1387C-2718-405E-809D-F915AEA5FB29}" srcId="{C0525BC5-81B4-49C0-A1AD-0B89596F6207}" destId="{881BBD67-F939-4D19-8FAE-D24B75FC437D}" srcOrd="2" destOrd="0" parTransId="{C781F2D5-AC9E-4F92-9FF8-3C8EFFD30B79}" sibTransId="{A48CE0B6-7407-4A4A-9612-970E09FD7819}"/>
    <dgm:cxn modelId="{E911981B-9B75-4DAA-9AB9-36543CBEFCF3}" type="presOf" srcId="{881BBD67-F939-4D19-8FAE-D24B75FC437D}" destId="{95628214-1991-42F2-B8F0-7FB2807B4970}" srcOrd="1" destOrd="0" presId="urn:microsoft.com/office/officeart/2005/8/layout/chart3"/>
    <dgm:cxn modelId="{841C9044-4D98-48D0-8F37-2FE4A87C87F0}" srcId="{C0525BC5-81B4-49C0-A1AD-0B89596F6207}" destId="{6B006A33-DBCB-4BE8-B630-172A9D7F26A9}" srcOrd="1" destOrd="0" parTransId="{C945D579-52A1-49D3-93F2-92F84D01FB0E}" sibTransId="{3067C210-95ED-45F2-8D2C-0B34547A0611}"/>
    <dgm:cxn modelId="{738FE603-1803-472A-83A9-DCC004ABD521}" type="presParOf" srcId="{35C7632F-661F-42B9-9AF4-64E3528FDB95}" destId="{C808B777-D778-4E38-AB99-564FDA65C166}" srcOrd="0" destOrd="0" presId="urn:microsoft.com/office/officeart/2005/8/layout/chart3"/>
    <dgm:cxn modelId="{F0923705-BD52-46AC-A15C-39FBE1E4C958}" type="presParOf" srcId="{35C7632F-661F-42B9-9AF4-64E3528FDB95}" destId="{91DDFC5A-40D2-4674-AD9C-0CAA195FBDEE}" srcOrd="1" destOrd="0" presId="urn:microsoft.com/office/officeart/2005/8/layout/chart3"/>
    <dgm:cxn modelId="{BEC320F6-F4F1-42D6-ABFA-68899398BB16}" type="presParOf" srcId="{35C7632F-661F-42B9-9AF4-64E3528FDB95}" destId="{8A969D86-8DED-4172-A80B-76C0DE9E921B}" srcOrd="2" destOrd="0" presId="urn:microsoft.com/office/officeart/2005/8/layout/chart3"/>
    <dgm:cxn modelId="{4AAA9BC7-07F2-43FF-BE65-BDAA4295AF7C}" type="presParOf" srcId="{35C7632F-661F-42B9-9AF4-64E3528FDB95}" destId="{397920E6-A0F4-4CC1-928E-0721AF243369}" srcOrd="3" destOrd="0" presId="urn:microsoft.com/office/officeart/2005/8/layout/chart3"/>
    <dgm:cxn modelId="{041D42DF-123E-488B-85AA-BE6CA6530E97}" type="presParOf" srcId="{35C7632F-661F-42B9-9AF4-64E3528FDB95}" destId="{C7F17852-7367-4155-850F-5051A96614EC}" srcOrd="4" destOrd="0" presId="urn:microsoft.com/office/officeart/2005/8/layout/chart3"/>
    <dgm:cxn modelId="{1B8DB94D-4549-4AB2-A40B-B2B13B4009CF}" type="presParOf" srcId="{35C7632F-661F-42B9-9AF4-64E3528FDB95}" destId="{95628214-1991-42F2-B8F0-7FB2807B497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0D5FFE-B0E5-4D87-A7A7-ADC1D497D3F1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9736F338-973A-4EC7-88B2-B5C488CAC731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সারের প্রকারভেদ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9BED4D-F125-487C-9B4A-BC1FAD92B8DC}" type="parTrans" cxnId="{A10280E9-BB06-44DB-8043-DF7A2E0E5194}">
      <dgm:prSet/>
      <dgm:spPr/>
      <dgm:t>
        <a:bodyPr/>
        <a:lstStyle/>
        <a:p>
          <a:endParaRPr lang="en-US"/>
        </a:p>
      </dgm:t>
    </dgm:pt>
    <dgm:pt modelId="{654F8773-5673-4782-8CB8-0B85C873642B}" type="sibTrans" cxnId="{A10280E9-BB06-44DB-8043-DF7A2E0E5194}">
      <dgm:prSet/>
      <dgm:spPr/>
      <dgm:t>
        <a:bodyPr/>
        <a:lstStyle/>
        <a:p>
          <a:endParaRPr lang="en-US"/>
        </a:p>
      </dgm:t>
    </dgm:pt>
    <dgm:pt modelId="{DDAA6F5E-491B-42B9-ACE5-FD8CA632364C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রসায়নিক 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300888-46E4-4704-9D6D-CAFE3A1A2D93}" type="parTrans" cxnId="{C7BEBF79-52BC-4687-B967-191C56407BFB}">
      <dgm:prSet/>
      <dgm:spPr/>
      <dgm:t>
        <a:bodyPr/>
        <a:lstStyle/>
        <a:p>
          <a:endParaRPr lang="en-US"/>
        </a:p>
      </dgm:t>
    </dgm:pt>
    <dgm:pt modelId="{2E8045CE-8138-46E8-8C66-9C3DDDE6C694}" type="sibTrans" cxnId="{C7BEBF79-52BC-4687-B967-191C56407BFB}">
      <dgm:prSet/>
      <dgm:spPr/>
      <dgm:t>
        <a:bodyPr/>
        <a:lstStyle/>
        <a:p>
          <a:endParaRPr lang="en-US"/>
        </a:p>
      </dgm:t>
    </dgm:pt>
    <dgm:pt modelId="{EC49C3C4-C56A-40DC-8D80-428A0C418DB5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56595-4B89-4CC8-9AEA-B1FA51EE9FFF}" type="parTrans" cxnId="{4E4CD9C3-26C7-435C-A282-1226CE860426}">
      <dgm:prSet/>
      <dgm:spPr/>
      <dgm:t>
        <a:bodyPr/>
        <a:lstStyle/>
        <a:p>
          <a:endParaRPr lang="en-US"/>
        </a:p>
      </dgm:t>
    </dgm:pt>
    <dgm:pt modelId="{FE32388D-063F-4674-9C76-5198082C8258}" type="sibTrans" cxnId="{4E4CD9C3-26C7-435C-A282-1226CE860426}">
      <dgm:prSet/>
      <dgm:spPr/>
      <dgm:t>
        <a:bodyPr/>
        <a:lstStyle/>
        <a:p>
          <a:endParaRPr lang="en-US"/>
        </a:p>
      </dgm:t>
    </dgm:pt>
    <dgm:pt modelId="{BEF0918E-3884-4038-8B6D-DD3C6780992B}" type="pres">
      <dgm:prSet presAssocID="{400D5FFE-B0E5-4D87-A7A7-ADC1D497D3F1}" presName="Name0" presStyleCnt="0">
        <dgm:presLayoutVars>
          <dgm:chMax val="7"/>
          <dgm:dir/>
          <dgm:resizeHandles val="exact"/>
        </dgm:presLayoutVars>
      </dgm:prSet>
      <dgm:spPr/>
    </dgm:pt>
    <dgm:pt modelId="{7259065E-8405-46DB-8662-0671033603EC}" type="pres">
      <dgm:prSet presAssocID="{400D5FFE-B0E5-4D87-A7A7-ADC1D497D3F1}" presName="ellipse1" presStyleLbl="vennNode1" presStyleIdx="0" presStyleCnt="3" custScaleX="129582" custLinFactNeighborX="-27245" custLinFactNeighborY="-4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BBEB0-5D77-4E2F-9EBA-61FCC42D9109}" type="pres">
      <dgm:prSet presAssocID="{400D5FFE-B0E5-4D87-A7A7-ADC1D497D3F1}" presName="ellipse2" presStyleLbl="vennNode1" presStyleIdx="1" presStyleCnt="3" custScaleX="13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FD16E-F2BA-49DE-AC85-C4952BED4A87}" type="pres">
      <dgm:prSet presAssocID="{400D5FFE-B0E5-4D87-A7A7-ADC1D497D3F1}" presName="ellipse3" presStyleLbl="vennNode1" presStyleIdx="2" presStyleCnt="3" custScaleX="124369" custScaleY="94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280E9-BB06-44DB-8043-DF7A2E0E5194}" srcId="{400D5FFE-B0E5-4D87-A7A7-ADC1D497D3F1}" destId="{9736F338-973A-4EC7-88B2-B5C488CAC731}" srcOrd="0" destOrd="0" parTransId="{DF9BED4D-F125-487C-9B4A-BC1FAD92B8DC}" sibTransId="{654F8773-5673-4782-8CB8-0B85C873642B}"/>
    <dgm:cxn modelId="{826D22AE-79E3-43AA-89BD-7119004E7CC2}" type="presOf" srcId="{EC49C3C4-C56A-40DC-8D80-428A0C418DB5}" destId="{1F8FD16E-F2BA-49DE-AC85-C4952BED4A87}" srcOrd="0" destOrd="0" presId="urn:microsoft.com/office/officeart/2005/8/layout/rings+Icon"/>
    <dgm:cxn modelId="{C7BEBF79-52BC-4687-B967-191C56407BFB}" srcId="{400D5FFE-B0E5-4D87-A7A7-ADC1D497D3F1}" destId="{DDAA6F5E-491B-42B9-ACE5-FD8CA632364C}" srcOrd="1" destOrd="0" parTransId="{90300888-46E4-4704-9D6D-CAFE3A1A2D93}" sibTransId="{2E8045CE-8138-46E8-8C66-9C3DDDE6C694}"/>
    <dgm:cxn modelId="{D5BC4313-D44F-4704-B90F-A0905C52C8A9}" type="presOf" srcId="{9736F338-973A-4EC7-88B2-B5C488CAC731}" destId="{7259065E-8405-46DB-8662-0671033603EC}" srcOrd="0" destOrd="0" presId="urn:microsoft.com/office/officeart/2005/8/layout/rings+Icon"/>
    <dgm:cxn modelId="{4E4CD9C3-26C7-435C-A282-1226CE860426}" srcId="{400D5FFE-B0E5-4D87-A7A7-ADC1D497D3F1}" destId="{EC49C3C4-C56A-40DC-8D80-428A0C418DB5}" srcOrd="2" destOrd="0" parTransId="{D0856595-4B89-4CC8-9AEA-B1FA51EE9FFF}" sibTransId="{FE32388D-063F-4674-9C76-5198082C8258}"/>
    <dgm:cxn modelId="{7D908314-5CED-4D05-ADE7-D4ADEAB376EC}" type="presOf" srcId="{400D5FFE-B0E5-4D87-A7A7-ADC1D497D3F1}" destId="{BEF0918E-3884-4038-8B6D-DD3C6780992B}" srcOrd="0" destOrd="0" presId="urn:microsoft.com/office/officeart/2005/8/layout/rings+Icon"/>
    <dgm:cxn modelId="{68529A97-E224-4ABE-8534-604E19AACD52}" type="presOf" srcId="{DDAA6F5E-491B-42B9-ACE5-FD8CA632364C}" destId="{4D4BBEB0-5D77-4E2F-9EBA-61FCC42D9109}" srcOrd="0" destOrd="0" presId="urn:microsoft.com/office/officeart/2005/8/layout/rings+Icon"/>
    <dgm:cxn modelId="{6B9F4E8D-CC58-44E5-9AF9-1DA615D221A2}" type="presParOf" srcId="{BEF0918E-3884-4038-8B6D-DD3C6780992B}" destId="{7259065E-8405-46DB-8662-0671033603EC}" srcOrd="0" destOrd="0" presId="urn:microsoft.com/office/officeart/2005/8/layout/rings+Icon"/>
    <dgm:cxn modelId="{FEFD2F90-FDF1-47EB-9ED8-A5D71C9F7F1D}" type="presParOf" srcId="{BEF0918E-3884-4038-8B6D-DD3C6780992B}" destId="{4D4BBEB0-5D77-4E2F-9EBA-61FCC42D9109}" srcOrd="1" destOrd="0" presId="urn:microsoft.com/office/officeart/2005/8/layout/rings+Icon"/>
    <dgm:cxn modelId="{ACF4D110-8C27-4F40-84D0-8010D0D6D265}" type="presParOf" srcId="{BEF0918E-3884-4038-8B6D-DD3C6780992B}" destId="{1F8FD16E-F2BA-49DE-AC85-C4952BED4A8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61FFA-91BB-4C99-8D62-4D22C71D0B6E}">
      <dsp:nvSpPr>
        <dsp:cNvPr id="0" name=""/>
        <dsp:cNvSpPr/>
      </dsp:nvSpPr>
      <dsp:spPr>
        <a:xfrm>
          <a:off x="1478855" y="-632933"/>
          <a:ext cx="3577001" cy="3577001"/>
        </a:xfrm>
        <a:prstGeom prst="blockArc">
          <a:avLst>
            <a:gd name="adj1" fmla="val 9469594"/>
            <a:gd name="adj2" fmla="val 20269594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6406E-7551-4B36-84EF-BBC4904B7AAD}">
      <dsp:nvSpPr>
        <dsp:cNvPr id="0" name=""/>
        <dsp:cNvSpPr/>
      </dsp:nvSpPr>
      <dsp:spPr>
        <a:xfrm>
          <a:off x="1421055" y="773713"/>
          <a:ext cx="3692602" cy="3692602"/>
        </a:xfrm>
        <a:prstGeom prst="blockArc">
          <a:avLst>
            <a:gd name="adj1" fmla="val 1577911"/>
            <a:gd name="adj2" fmla="val 12377911"/>
            <a:gd name="adj3" fmla="val 37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ED91F-A7AE-4ABB-B34D-55A2CAF6FB88}">
      <dsp:nvSpPr>
        <dsp:cNvPr id="0" name=""/>
        <dsp:cNvSpPr/>
      </dsp:nvSpPr>
      <dsp:spPr>
        <a:xfrm>
          <a:off x="4678231" y="631555"/>
          <a:ext cx="3955778" cy="3955778"/>
        </a:xfrm>
        <a:prstGeom prst="blockArc">
          <a:avLst>
            <a:gd name="adj1" fmla="val 20115665"/>
            <a:gd name="adj2" fmla="val 9315665"/>
            <a:gd name="adj3" fmla="val 3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91F6A-B2F6-4DE1-B896-7A9908F92D79}">
      <dsp:nvSpPr>
        <dsp:cNvPr id="0" name=""/>
        <dsp:cNvSpPr/>
      </dsp:nvSpPr>
      <dsp:spPr>
        <a:xfrm>
          <a:off x="4740212" y="-770910"/>
          <a:ext cx="3831816" cy="3831816"/>
        </a:xfrm>
        <a:prstGeom prst="blockArc">
          <a:avLst>
            <a:gd name="adj1" fmla="val 12015415"/>
            <a:gd name="adj2" fmla="val 1215415"/>
            <a:gd name="adj3" fmla="val 3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2721B-854B-4CCE-9E61-7D3B4984DB50}">
      <dsp:nvSpPr>
        <dsp:cNvPr id="0" name=""/>
        <dsp:cNvSpPr/>
      </dsp:nvSpPr>
      <dsp:spPr>
        <a:xfrm>
          <a:off x="2961962" y="1152154"/>
          <a:ext cx="3703156" cy="134188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 উপকরণ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4277" y="1348669"/>
        <a:ext cx="2618526" cy="948855"/>
      </dsp:txXfrm>
    </dsp:sp>
    <dsp:sp modelId="{4CE77086-F68F-4319-B92B-CC739996E7DB}">
      <dsp:nvSpPr>
        <dsp:cNvPr id="0" name=""/>
        <dsp:cNvSpPr/>
      </dsp:nvSpPr>
      <dsp:spPr>
        <a:xfrm>
          <a:off x="3994563" y="-9097"/>
          <a:ext cx="1793596" cy="1005598"/>
        </a:xfrm>
        <a:prstGeom prst="ellipse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7229" y="138169"/>
        <a:ext cx="1268264" cy="711066"/>
      </dsp:txXfrm>
    </dsp:sp>
    <dsp:sp modelId="{0813050F-D92C-4A32-9878-4DC53CEC3506}">
      <dsp:nvSpPr>
        <dsp:cNvPr id="0" name=""/>
        <dsp:cNvSpPr/>
      </dsp:nvSpPr>
      <dsp:spPr>
        <a:xfrm>
          <a:off x="7212533" y="1312930"/>
          <a:ext cx="2416690" cy="96672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সার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66449" y="1454504"/>
        <a:ext cx="1708858" cy="683578"/>
      </dsp:txXfrm>
    </dsp:sp>
    <dsp:sp modelId="{619623B0-842C-477A-A2D3-3C2991863376}">
      <dsp:nvSpPr>
        <dsp:cNvPr id="0" name=""/>
        <dsp:cNvSpPr/>
      </dsp:nvSpPr>
      <dsp:spPr>
        <a:xfrm>
          <a:off x="3967567" y="2939231"/>
          <a:ext cx="1847588" cy="96672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বীজ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8140" y="3080805"/>
        <a:ext cx="1306442" cy="683578"/>
      </dsp:txXfrm>
    </dsp:sp>
    <dsp:sp modelId="{817A3D6E-3FCB-476A-895D-DE4CDABF2161}">
      <dsp:nvSpPr>
        <dsp:cNvPr id="0" name=""/>
        <dsp:cNvSpPr/>
      </dsp:nvSpPr>
      <dsp:spPr>
        <a:xfrm>
          <a:off x="355081" y="1334070"/>
          <a:ext cx="2576539" cy="96672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406" y="1475644"/>
        <a:ext cx="1821889" cy="68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D5396-A2C9-4AE1-AA8D-78694289B81A}">
      <dsp:nvSpPr>
        <dsp:cNvPr id="0" name=""/>
        <dsp:cNvSpPr/>
      </dsp:nvSpPr>
      <dsp:spPr>
        <a:xfrm>
          <a:off x="3797137" y="2917906"/>
          <a:ext cx="3125969" cy="1070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বেলে মাটি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9391" y="2970160"/>
        <a:ext cx="3021461" cy="965926"/>
      </dsp:txXfrm>
    </dsp:sp>
    <dsp:sp modelId="{99FFB5F1-BBF9-4D4D-B6BA-9688A3F139B5}">
      <dsp:nvSpPr>
        <dsp:cNvPr id="0" name=""/>
        <dsp:cNvSpPr/>
      </dsp:nvSpPr>
      <dsp:spPr>
        <a:xfrm rot="16200000">
          <a:off x="4756666" y="2314451"/>
          <a:ext cx="1206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91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65156-5E20-4F85-803E-E57D4D2DA3B3}">
      <dsp:nvSpPr>
        <dsp:cNvPr id="0" name=""/>
        <dsp:cNvSpPr/>
      </dsp:nvSpPr>
      <dsp:spPr>
        <a:xfrm>
          <a:off x="2524316" y="169881"/>
          <a:ext cx="5671611" cy="1541114"/>
        </a:xfrm>
        <a:prstGeom prst="round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9547" y="245112"/>
        <a:ext cx="5521149" cy="1390652"/>
      </dsp:txXfrm>
    </dsp:sp>
    <dsp:sp modelId="{28451F59-E5F1-4A98-BAB3-4646F283925E}">
      <dsp:nvSpPr>
        <dsp:cNvPr id="0" name=""/>
        <dsp:cNvSpPr/>
      </dsp:nvSpPr>
      <dsp:spPr>
        <a:xfrm rot="3564">
          <a:off x="6923106" y="3455270"/>
          <a:ext cx="1015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569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53440-AA8B-4392-A867-539DBCAD5269}">
      <dsp:nvSpPr>
        <dsp:cNvPr id="0" name=""/>
        <dsp:cNvSpPr/>
      </dsp:nvSpPr>
      <dsp:spPr>
        <a:xfrm>
          <a:off x="7938800" y="2885163"/>
          <a:ext cx="2444366" cy="1143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এঁটেল মাটি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4636" y="2940999"/>
        <a:ext cx="2332694" cy="1032130"/>
      </dsp:txXfrm>
    </dsp:sp>
    <dsp:sp modelId="{9110BC71-9515-4868-A552-9E13FC054C3C}">
      <dsp:nvSpPr>
        <dsp:cNvPr id="0" name=""/>
        <dsp:cNvSpPr/>
      </dsp:nvSpPr>
      <dsp:spPr>
        <a:xfrm rot="10826604">
          <a:off x="3241899" y="3438879"/>
          <a:ext cx="555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24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0B4E8-65A2-4AD0-830D-7E6BC2D185C7}">
      <dsp:nvSpPr>
        <dsp:cNvPr id="0" name=""/>
        <dsp:cNvSpPr/>
      </dsp:nvSpPr>
      <dsp:spPr>
        <a:xfrm>
          <a:off x="388253" y="2877838"/>
          <a:ext cx="2853654" cy="1095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দোআঁশ মাটি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741" y="2931326"/>
        <a:ext cx="2746678" cy="988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96E93-7EA7-4BFA-A851-23F0B02107E8}">
      <dsp:nvSpPr>
        <dsp:cNvPr id="0" name=""/>
        <dsp:cNvSpPr/>
      </dsp:nvSpPr>
      <dsp:spPr>
        <a:xfrm rot="10800000">
          <a:off x="0" y="0"/>
          <a:ext cx="7605486" cy="1919002"/>
        </a:xfrm>
        <a:prstGeom prst="trapezoid">
          <a:avLst>
            <a:gd name="adj" fmla="val 74432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উৎস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1330960" y="0"/>
        <a:ext cx="4943565" cy="1919002"/>
      </dsp:txXfrm>
    </dsp:sp>
    <dsp:sp modelId="{5890D630-820D-4C4B-BB87-230DF60D5740}">
      <dsp:nvSpPr>
        <dsp:cNvPr id="0" name=""/>
        <dsp:cNvSpPr/>
      </dsp:nvSpPr>
      <dsp:spPr>
        <a:xfrm rot="10800000">
          <a:off x="993763" y="1919002"/>
          <a:ext cx="5617959" cy="1407825"/>
        </a:xfrm>
        <a:prstGeom prst="trapezoid">
          <a:avLst>
            <a:gd name="adj" fmla="val 74432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ভূ-পৃষ্ঠস্থ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1976906" y="1919002"/>
        <a:ext cx="3651673" cy="1407825"/>
      </dsp:txXfrm>
    </dsp:sp>
    <dsp:sp modelId="{810ACA58-68B5-4D96-9FCC-8753F2C9E8B4}">
      <dsp:nvSpPr>
        <dsp:cNvPr id="0" name=""/>
        <dsp:cNvSpPr/>
      </dsp:nvSpPr>
      <dsp:spPr>
        <a:xfrm rot="10800000">
          <a:off x="1951021" y="3326827"/>
          <a:ext cx="3703443" cy="1782200"/>
        </a:xfrm>
        <a:prstGeom prst="trapezoid">
          <a:avLst>
            <a:gd name="adj" fmla="val 744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ভূ-গর্ভস্থ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1951021" y="3326827"/>
        <a:ext cx="3703443" cy="1782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B777-D778-4E38-AB99-564FDA65C166}">
      <dsp:nvSpPr>
        <dsp:cNvPr id="0" name=""/>
        <dsp:cNvSpPr/>
      </dsp:nvSpPr>
      <dsp:spPr>
        <a:xfrm>
          <a:off x="3347125" y="-279709"/>
          <a:ext cx="5916619" cy="4764628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 উদ্ভিদতাত্ত্বিক বীজ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3935" y="599478"/>
        <a:ext cx="2007424" cy="1588209"/>
      </dsp:txXfrm>
    </dsp:sp>
    <dsp:sp modelId="{8A969D86-8DED-4172-A80B-76C0DE9E921B}">
      <dsp:nvSpPr>
        <dsp:cNvPr id="0" name=""/>
        <dsp:cNvSpPr/>
      </dsp:nvSpPr>
      <dsp:spPr>
        <a:xfrm>
          <a:off x="3425007" y="132508"/>
          <a:ext cx="5345252" cy="5150719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 কৃষিত্ত্বিক বীজ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8588" y="3382366"/>
        <a:ext cx="2418090" cy="1594270"/>
      </dsp:txXfrm>
    </dsp:sp>
    <dsp:sp modelId="{C7F17852-7367-4155-850F-5051A96614EC}">
      <dsp:nvSpPr>
        <dsp:cNvPr id="0" name=""/>
        <dsp:cNvSpPr/>
      </dsp:nvSpPr>
      <dsp:spPr>
        <a:xfrm>
          <a:off x="1273815" y="-333423"/>
          <a:ext cx="7967968" cy="555386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বীজের শ্রেণি বিভাগ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7526" y="757512"/>
        <a:ext cx="2703417" cy="1851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065E-8405-46DB-8662-0671033603EC}">
      <dsp:nvSpPr>
        <dsp:cNvPr id="0" name=""/>
        <dsp:cNvSpPr/>
      </dsp:nvSpPr>
      <dsp:spPr>
        <a:xfrm>
          <a:off x="479363" y="0"/>
          <a:ext cx="4355246" cy="3360948"/>
        </a:xfrm>
        <a:prstGeom prst="ellipse">
          <a:avLst/>
        </a:prstGeom>
        <a:solidFill>
          <a:srgbClr val="FF0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সারের প্রকারভেদ </a:t>
          </a: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7174" y="492199"/>
        <a:ext cx="3079624" cy="2376550"/>
      </dsp:txXfrm>
    </dsp:sp>
    <dsp:sp modelId="{4D4BBEB0-5D77-4E2F-9EBA-61FCC42D9109}">
      <dsp:nvSpPr>
        <dsp:cNvPr id="0" name=""/>
        <dsp:cNvSpPr/>
      </dsp:nvSpPr>
      <dsp:spPr>
        <a:xfrm>
          <a:off x="2967690" y="2241565"/>
          <a:ext cx="4669869" cy="3360948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রসায়নিক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1576" y="2733764"/>
        <a:ext cx="3302097" cy="2376550"/>
      </dsp:txXfrm>
    </dsp:sp>
    <dsp:sp modelId="{1F8FD16E-F2BA-49DE-AC85-C4952BED4A87}">
      <dsp:nvSpPr>
        <dsp:cNvPr id="0" name=""/>
        <dsp:cNvSpPr/>
      </dsp:nvSpPr>
      <dsp:spPr>
        <a:xfrm>
          <a:off x="4940495" y="87082"/>
          <a:ext cx="4180037" cy="3186783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2647" y="553776"/>
        <a:ext cx="2955733" cy="225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967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54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9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7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1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87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48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62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756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75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30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217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90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65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020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8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6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2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25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7972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31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027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865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704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8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0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7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9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1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6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4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4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2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4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2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21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12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3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9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28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0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02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27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9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6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5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2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5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8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4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11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7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6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9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2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2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29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969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7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7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79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93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10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9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6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70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08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3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99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7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7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19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1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490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5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8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9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1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6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0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6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60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9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1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8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14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7293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11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313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21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8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0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92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85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442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8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3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2F1369-0CA5-4A06-BE94-27C11A700DAE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F8530-F428-4074-8CBC-C7AF03C0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9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1" y="2336799"/>
            <a:ext cx="4560490" cy="43237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6073" y="164419"/>
            <a:ext cx="9739086" cy="1969182"/>
          </a:xfrm>
          <a:solidFill>
            <a:srgbClr val="92D050"/>
          </a:solidFill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337818"/>
              </p:ext>
            </p:extLst>
          </p:nvPr>
        </p:nvGraphicFramePr>
        <p:xfrm>
          <a:off x="838200" y="719666"/>
          <a:ext cx="10515600" cy="545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74027704"/>
              </p:ext>
            </p:extLst>
          </p:nvPr>
        </p:nvGraphicFramePr>
        <p:xfrm>
          <a:off x="2365829" y="943429"/>
          <a:ext cx="7605486" cy="510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6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43441"/>
              </p:ext>
            </p:extLst>
          </p:nvPr>
        </p:nvGraphicFramePr>
        <p:xfrm>
          <a:off x="402772" y="1103085"/>
          <a:ext cx="10515600" cy="498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28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460656"/>
              </p:ext>
            </p:extLst>
          </p:nvPr>
        </p:nvGraphicFramePr>
        <p:xfrm>
          <a:off x="635001" y="667657"/>
          <a:ext cx="10515600" cy="560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9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12" y="2165045"/>
            <a:ext cx="3945845" cy="150706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উপাদান কয়টী ?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943" y="508000"/>
            <a:ext cx="3236685" cy="1393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88783" y="2918578"/>
            <a:ext cx="3945845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৩টি 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৪টি 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৫টি।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৬টি।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8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086" y="933451"/>
            <a:ext cx="4093029" cy="11176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একক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6" y="0"/>
            <a:ext cx="4484913" cy="298450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7544" y="3560535"/>
            <a:ext cx="8505370" cy="18968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কত প্রকার ও কি কি সংক্ষিপ্ত পরিচয় দাও?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 rot="5400000">
            <a:off x="4066829" y="2391882"/>
            <a:ext cx="1248377" cy="8766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886" y="827313"/>
            <a:ext cx="4813526" cy="16256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57" y="3062514"/>
            <a:ext cx="8601755" cy="2090057"/>
          </a:xfrm>
          <a:solidFill>
            <a:srgbClr val="00B0F0"/>
          </a:solidFill>
        </p:spPr>
        <p:txBody>
          <a:bodyPr>
            <a:no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উপকরনের যে কোন দু’টি বিষয় ব্যাখ্যা কর?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0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6526" y="446034"/>
            <a:ext cx="2378355" cy="1520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255" y="1687622"/>
            <a:ext cx="330115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4993" y="2539418"/>
            <a:ext cx="5401007" cy="351070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186058" y="1056462"/>
            <a:ext cx="2705670" cy="63116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186058" y="2312849"/>
            <a:ext cx="3875314" cy="3590680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কৃষি শিক্ষা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অধ্যায়ঃ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51826" y="988786"/>
            <a:ext cx="2692400" cy="95322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5713" y="5525588"/>
            <a:ext cx="5856513" cy="791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2556" y="3278413"/>
            <a:ext cx="5856513" cy="910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02514" y="2325189"/>
            <a:ext cx="736598" cy="662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02514" y="4462054"/>
            <a:ext cx="736598" cy="772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98" y="1033539"/>
            <a:ext cx="582406" cy="4220632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প্রতীকী ছবি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3772542"/>
            <a:ext cx="4368800" cy="29786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7" y="3648269"/>
            <a:ext cx="5197141" cy="2996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65" y="356722"/>
            <a:ext cx="5359047" cy="302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114661"/>
            <a:ext cx="4368800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11" y="841829"/>
            <a:ext cx="6848119" cy="4557112"/>
          </a:xfrm>
          <a:ln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73911" y="6142568"/>
            <a:ext cx="2283231" cy="548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প্রতীকী ছবি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44114" y="551543"/>
            <a:ext cx="2923559" cy="10450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শিখন ফল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857828" y="1756531"/>
            <a:ext cx="6981372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পারবে......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200107" y="2931279"/>
            <a:ext cx="7321264" cy="216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উপকরণ কি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ক্ষেত্রে পানির প্রয়োজনীয়তা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ফলনে মাটির প্রয়োজনীয়তা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 প্রকারভেদ।</a:t>
            </a:r>
          </a:p>
        </p:txBody>
      </p:sp>
    </p:spTree>
    <p:extLst>
      <p:ext uri="{BB962C8B-B14F-4D97-AF65-F5344CB8AC3E}">
        <p14:creationId xmlns:p14="http://schemas.microsoft.com/office/powerpoint/2010/main" val="76451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49943"/>
            <a:ext cx="10515600" cy="129177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পকরণ খুবই গুরুত্বপূর্ণ । কৃষি উপকরণগুলোর  মধ্যে মাটি,পানি, বীজ ,সার উল্লেখযোগ্য। কোন মাটিতে কোন ফসল জন্মাবে, কখন কোন বীজ বপন করতে হবে তা কৃষক জেনে নিবে।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527346"/>
              </p:ext>
            </p:extLst>
          </p:nvPr>
        </p:nvGraphicFramePr>
        <p:xfrm>
          <a:off x="899887" y="2452915"/>
          <a:ext cx="9702799" cy="389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00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87503"/>
              </p:ext>
            </p:extLst>
          </p:nvPr>
        </p:nvGraphicFramePr>
        <p:xfrm>
          <a:off x="576944" y="667658"/>
          <a:ext cx="10515600" cy="545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15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5" y="1076476"/>
            <a:ext cx="6126391" cy="3689774"/>
          </a:xfrm>
        </p:spPr>
      </p:pic>
    </p:spTree>
    <p:extLst>
      <p:ext uri="{BB962C8B-B14F-4D97-AF65-F5344CB8AC3E}">
        <p14:creationId xmlns:p14="http://schemas.microsoft.com/office/powerpoint/2010/main" val="8565487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8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215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Century Schoolbook</vt:lpstr>
      <vt:lpstr>Corbel</vt:lpstr>
      <vt:lpstr>Franklin Gothic Book</vt:lpstr>
      <vt:lpstr>NikoshBAN</vt:lpstr>
      <vt:lpstr>Times New Roman</vt:lpstr>
      <vt:lpstr>Tw Cen MT</vt:lpstr>
      <vt:lpstr>Wingdings</vt:lpstr>
      <vt:lpstr>Wingdings 3</vt:lpstr>
      <vt:lpstr>Office Theme</vt:lpstr>
      <vt:lpstr>Ion Boardroom</vt:lpstr>
      <vt:lpstr>Droplet</vt:lpstr>
      <vt:lpstr>Ion</vt:lpstr>
      <vt:lpstr>Slice</vt:lpstr>
      <vt:lpstr>Wisp</vt:lpstr>
      <vt:lpstr>Feathered</vt:lpstr>
      <vt:lpstr>1_Slice</vt:lpstr>
      <vt:lpstr>শুভ সকাল </vt:lpstr>
      <vt:lpstr>PowerPoint Presentation</vt:lpstr>
      <vt:lpstr>PowerPoint Presentation</vt:lpstr>
      <vt:lpstr>প্রতীকী ছবি </vt:lpstr>
      <vt:lpstr>PowerPoint Presentation</vt:lpstr>
      <vt:lpstr>PowerPoint Presentation</vt:lpstr>
      <vt:lpstr>ফসল উৎপাদনে কৃষি পকরণ খুবই গুরুত্বপূর্ণ । কৃষি উপকরণগুলোর  মধ্যে মাটি,পানি, বীজ ,সার উল্লেখযোগ্য। কোন মাটিতে কোন ফসল জন্মাবে, কখন কোন বীজ বপন করতে হবে তা কৃষক জেনে নিবে।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কৃষি উপাদান কয়টী ? </vt:lpstr>
      <vt:lpstr> একক কাজ </vt:lpstr>
      <vt:lpstr> বাড়ির কাজ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 </dc:title>
  <dc:creator>Abdur Rob</dc:creator>
  <cp:lastModifiedBy>Abdur Rob</cp:lastModifiedBy>
  <cp:revision>32</cp:revision>
  <dcterms:created xsi:type="dcterms:W3CDTF">2020-01-24T09:12:12Z</dcterms:created>
  <dcterms:modified xsi:type="dcterms:W3CDTF">2020-01-26T05:16:58Z</dcterms:modified>
</cp:coreProperties>
</file>