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75" r:id="rId2"/>
    <p:sldId id="258" r:id="rId3"/>
    <p:sldId id="259" r:id="rId4"/>
    <p:sldId id="260" r:id="rId5"/>
    <p:sldId id="261" r:id="rId6"/>
    <p:sldId id="273" r:id="rId7"/>
    <p:sldId id="276" r:id="rId8"/>
    <p:sldId id="263" r:id="rId9"/>
    <p:sldId id="264" r:id="rId10"/>
    <p:sldId id="265" r:id="rId11"/>
    <p:sldId id="274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C8DE-A79E-4846-87C0-F25E4E02E43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3825-E7D6-4520-AFAC-EF06D3C4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5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5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00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45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5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5448-FFEB-4769-ABAE-DF1A9C8AF31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89FCFA-2F7E-468B-B5F9-18862156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1755E-CCE8-49E9-85AB-1095C00F388C}"/>
              </a:ext>
            </a:extLst>
          </p:cNvPr>
          <p:cNvSpPr txBox="1">
            <a:spLocks noChangeArrowheads="1"/>
          </p:cNvSpPr>
          <p:nvPr/>
        </p:nvSpPr>
        <p:spPr>
          <a:xfrm>
            <a:off x="2406445" y="0"/>
            <a:ext cx="6655037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3C83C-ABFB-4015-A08D-634D8EBD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717980"/>
            <a:ext cx="9674942" cy="61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3" y="2133600"/>
            <a:ext cx="2801937" cy="44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29162"/>
            <a:ext cx="83058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Create New Account 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4229100" y="3390900"/>
            <a:ext cx="3581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37" y="1124776"/>
            <a:ext cx="4339975" cy="49476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314" y="1255143"/>
            <a:ext cx="230082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314" y="2357480"/>
            <a:ext cx="2300825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025" y="3345695"/>
            <a:ext cx="2999474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c. Password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6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313" y="5070744"/>
            <a:ext cx="223155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3076" y="2417785"/>
            <a:ext cx="302870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f. মেইল/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ফিমেইল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7714" y="3745425"/>
            <a:ext cx="3028703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8840" y="4831786"/>
            <a:ext cx="230082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h. Create Account  এ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4900" y="1466312"/>
            <a:ext cx="302870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" y="951147"/>
            <a:ext cx="11201400" cy="6743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56859" y="7128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3406" y="103175"/>
            <a:ext cx="1029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 খোলার ফরমটি যথাযথ পূরণ করতে হবে।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5093" y="2248026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6113" y="2248026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Begum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3128139" y="1805860"/>
            <a:ext cx="816955" cy="672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8456" y="2774808"/>
            <a:ext cx="387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Farzana.tch@gmail.co</a:t>
            </a:r>
          </a:p>
        </p:txBody>
      </p:sp>
      <p:cxnSp>
        <p:nvCxnSpPr>
          <p:cNvPr id="24" name="Straight Arrow Connector 23"/>
          <p:cNvCxnSpPr>
            <a:stCxn id="4" idx="3"/>
            <a:endCxn id="18" idx="1"/>
          </p:cNvCxnSpPr>
          <p:nvPr/>
        </p:nvCxnSpPr>
        <p:spPr>
          <a:xfrm>
            <a:off x="3128138" y="2834534"/>
            <a:ext cx="970318" cy="1711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28631" y="3114513"/>
            <a:ext cx="327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081994" y="3277661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14286" y="3277661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71260" y="3272840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57097" y="3263886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17418" y="3279314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06841" y="3279314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97204" y="3279314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98776" y="3279314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62660" y="3279314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11015" y="3294359"/>
            <a:ext cx="157858" cy="1532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5" idx="3"/>
          </p:cNvCxnSpPr>
          <p:nvPr/>
        </p:nvCxnSpPr>
        <p:spPr>
          <a:xfrm flipV="1">
            <a:off x="3648499" y="3417162"/>
            <a:ext cx="416814" cy="621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85061" y="3585771"/>
            <a:ext cx="272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01888999777</a:t>
            </a:r>
          </a:p>
        </p:txBody>
      </p:sp>
      <p:cxnSp>
        <p:nvCxnSpPr>
          <p:cNvPr id="50" name="Straight Arrow Connector 49"/>
          <p:cNvCxnSpPr>
            <a:endCxn id="48" idx="1"/>
          </p:cNvCxnSpPr>
          <p:nvPr/>
        </p:nvCxnSpPr>
        <p:spPr>
          <a:xfrm flipV="1">
            <a:off x="3041054" y="3816603"/>
            <a:ext cx="1344006" cy="1325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85061" y="4038192"/>
            <a:ext cx="102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58343" y="4047435"/>
            <a:ext cx="83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40824" y="4047435"/>
            <a:ext cx="83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1980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441590" y="1989532"/>
            <a:ext cx="1881487" cy="2156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 flipV="1">
            <a:off x="4567248" y="4452293"/>
            <a:ext cx="195151" cy="1840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endCxn id="57" idx="7"/>
          </p:cNvCxnSpPr>
          <p:nvPr/>
        </p:nvCxnSpPr>
        <p:spPr>
          <a:xfrm flipH="1">
            <a:off x="4733820" y="3399619"/>
            <a:ext cx="3589256" cy="1209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855062" y="4384186"/>
            <a:ext cx="2567904" cy="5865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39743" y="4878432"/>
            <a:ext cx="184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0188886666444</a:t>
            </a:r>
          </a:p>
        </p:txBody>
      </p:sp>
      <p:sp>
        <p:nvSpPr>
          <p:cNvPr id="64" name="Oval 63"/>
          <p:cNvSpPr/>
          <p:nvPr/>
        </p:nvSpPr>
        <p:spPr>
          <a:xfrm>
            <a:off x="3827033" y="5297716"/>
            <a:ext cx="1636068" cy="6876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9" idx="1"/>
            <a:endCxn id="64" idx="6"/>
          </p:cNvCxnSpPr>
          <p:nvPr/>
        </p:nvCxnSpPr>
        <p:spPr>
          <a:xfrm flipH="1">
            <a:off x="5463101" y="5616617"/>
            <a:ext cx="3215738" cy="24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6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8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2" grpId="0" animBg="1"/>
      <p:bldP spid="10" grpId="0"/>
      <p:bldP spid="23" grpId="0"/>
      <p:bldP spid="18" grpId="0"/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/>
      <p:bldP spid="48" grpId="0"/>
      <p:bldP spid="51" grpId="0"/>
      <p:bldP spid="52" grpId="0"/>
      <p:bldP spid="53" grpId="0"/>
      <p:bldP spid="57" grpId="0" animBg="1"/>
      <p:bldP spid="62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838200"/>
            <a:ext cx="4865687" cy="5257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953864"/>
            <a:ext cx="18703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2964" y="1237565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600" y="1272433"/>
            <a:ext cx="17941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j.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9800" y="1477606"/>
            <a:ext cx="2514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1792063"/>
            <a:ext cx="18703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62364" y="1752600"/>
            <a:ext cx="757237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10600" y="2214499"/>
            <a:ext cx="18218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1200" y="2514600"/>
            <a:ext cx="27368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77000" y="2667000"/>
            <a:ext cx="1905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80311" y="3392270"/>
            <a:ext cx="17387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46764" y="3686402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34400" y="4495807"/>
            <a:ext cx="18703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m. Create My Account  এ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277100" y="4818965"/>
            <a:ext cx="1333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2-Point Star 15"/>
          <p:cNvSpPr/>
          <p:nvPr/>
        </p:nvSpPr>
        <p:spPr>
          <a:xfrm>
            <a:off x="1780311" y="4191000"/>
            <a:ext cx="1738744" cy="1524000"/>
          </a:xfrm>
          <a:prstGeom prst="star32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একাউন্টটি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হল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3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4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685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6900" y="2900102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</a:t>
            </a:r>
            <a:r>
              <a:rPr lang="bn-IN" sz="480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800">
                <a:latin typeface="NikoshBAN" pitchFamily="2" charset="0"/>
                <a:cs typeface="NikoshBAN" pitchFamily="2" charset="0"/>
              </a:rPr>
              <a:t>দলের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76204"/>
            <a:ext cx="8991600" cy="67055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64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766465"/>
            <a:ext cx="3200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2577167"/>
            <a:ext cx="8534400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1।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কয়েকটি ই-মেইল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280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B1D51-0363-479F-9119-F7D068BEA7D5}"/>
              </a:ext>
            </a:extLst>
          </p:cNvPr>
          <p:cNvSpPr/>
          <p:nvPr/>
        </p:nvSpPr>
        <p:spPr>
          <a:xfrm>
            <a:off x="4533604" y="142670"/>
            <a:ext cx="31247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D7364-4975-44D6-81A3-40BC4FA5BA32}"/>
              </a:ext>
            </a:extLst>
          </p:cNvPr>
          <p:cNvSpPr txBox="1"/>
          <p:nvPr/>
        </p:nvSpPr>
        <p:spPr>
          <a:xfrm>
            <a:off x="1887795" y="4863870"/>
            <a:ext cx="850982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 যোগাযোগের চাইতে ই-মেইলে যোগাযোগ সবচেয়ে সুবিধাজনক  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EF1C1-C76F-4CC4-88AF-E901BD57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1075730"/>
            <a:ext cx="8509820" cy="34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3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958628" y="689317"/>
            <a:ext cx="3999914" cy="540668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6151329" y="689317"/>
            <a:ext cx="4132154" cy="540668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endParaRPr lang="en-US" sz="20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৪5</a:t>
            </a:r>
          </a:p>
          <a:p>
            <a:pPr marL="342900" indent="-342900"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r>
              <a:rPr lang="en-US" sz="3200" b="1" dirty="0" err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26</a:t>
            </a:r>
            <a:r>
              <a:rPr lang="bn-IN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73" y="1393355"/>
            <a:ext cx="1791795" cy="222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E8D6FE-CD64-4E44-A710-C974EBC8DCCE}"/>
              </a:ext>
            </a:extLst>
          </p:cNvPr>
          <p:cNvSpPr txBox="1"/>
          <p:nvPr/>
        </p:nvSpPr>
        <p:spPr>
          <a:xfrm>
            <a:off x="2276655" y="2925901"/>
            <a:ext cx="33638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ফারজানা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IN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 ওয়ালিউল্লাহ ইন্সটিটিউট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18466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777" y="914400"/>
            <a:ext cx="6964087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5400" b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arzana</a:t>
            </a:r>
            <a:r>
              <a:rPr lang="en-US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.tch@gmail.com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3985" y="2209800"/>
            <a:ext cx="6984031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8148" y="2209800"/>
            <a:ext cx="8077200" cy="1754326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8148" y="2225755"/>
            <a:ext cx="8077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748" y="2184231"/>
            <a:ext cx="533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1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1196" y="4141128"/>
            <a:ext cx="6175716" cy="186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8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8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C424C-EF2E-4EB2-BC97-B9176BD54FBE}"/>
              </a:ext>
            </a:extLst>
          </p:cNvPr>
          <p:cNvSpPr/>
          <p:nvPr/>
        </p:nvSpPr>
        <p:spPr>
          <a:xfrm>
            <a:off x="3769704" y="156978"/>
            <a:ext cx="4652591" cy="41247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3352800" y="609600"/>
            <a:ext cx="5562600" cy="1828800"/>
          </a:xfrm>
          <a:prstGeom prst="downArrowCallout">
            <a:avLst>
              <a:gd name="adj1" fmla="val 47564"/>
              <a:gd name="adj2" fmla="val 34231"/>
              <a:gd name="adj3" fmla="val 26741"/>
              <a:gd name="adj4" fmla="val 67553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6900" y="2667000"/>
            <a:ext cx="85344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1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64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7336" y="271214"/>
            <a:ext cx="165462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7729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0129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2264" y="1413720"/>
            <a:ext cx="4652591" cy="41247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02036" y="1452001"/>
            <a:ext cx="4652591" cy="41247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2492" y="1452001"/>
            <a:ext cx="4652591" cy="41247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8233" y="2612226"/>
            <a:ext cx="8102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ইলেক্ট্রিনক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আমরা যোগাযোগ করতে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76943" y="1257300"/>
            <a:ext cx="11087100" cy="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3915" y="333970"/>
            <a:ext cx="4914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টাইপ করা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8708" y="1840092"/>
            <a:ext cx="71519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farzana.tch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8708" y="2878107"/>
            <a:ext cx="825300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932" y="4324657"/>
            <a:ext cx="1071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বর্ণ,সংখ্যা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11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685801"/>
            <a:ext cx="5486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53E3A-39F2-4CBD-AE01-E9F204FC6157}"/>
              </a:ext>
            </a:extLst>
          </p:cNvPr>
          <p:cNvSpPr txBox="1"/>
          <p:nvPr/>
        </p:nvSpPr>
        <p:spPr>
          <a:xfrm>
            <a:off x="2783524" y="5464313"/>
            <a:ext cx="773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ই-মেইল পাঠানোর সুবিধাগুলো লিখ?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C4CE9-3C64-4336-8A18-DC855A187494}"/>
              </a:ext>
            </a:extLst>
          </p:cNvPr>
          <p:cNvSpPr/>
          <p:nvPr/>
        </p:nvSpPr>
        <p:spPr>
          <a:xfrm>
            <a:off x="4019536" y="2020529"/>
            <a:ext cx="4152927" cy="32913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33401"/>
            <a:ext cx="5791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Mozilla Firefox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4819472"/>
            <a:ext cx="7848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Yahoo mail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75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369</Words>
  <Application>Microsoft Office PowerPoint</Application>
  <PresentationFormat>Widescreen</PresentationFormat>
  <Paragraphs>82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Farzana Begum</cp:lastModifiedBy>
  <cp:revision>48</cp:revision>
  <dcterms:created xsi:type="dcterms:W3CDTF">2019-05-14T22:44:30Z</dcterms:created>
  <dcterms:modified xsi:type="dcterms:W3CDTF">2020-01-26T15:55:30Z</dcterms:modified>
</cp:coreProperties>
</file>