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1732B-26CE-4D2F-80BE-B875884936FB}" type="datetimeFigureOut">
              <a:rPr lang="en-US" smtClean="0"/>
              <a:pPr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83A3E-D72B-44C4-AF35-5E6BC778B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6000" b="1" u="sng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উপস্থাপন </a:t>
            </a:r>
            <a:endParaRPr lang="en-US" sz="6000" b="1" u="sng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0" y="1524000"/>
            <a:ext cx="8991600" cy="25908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সংজ্ঞা ঃ- বিশেষণ বা বিশেষণভাবাপন্ন পদের সাথে বিশেষ্য বা বিশেষ্যভাবাপন্ন পদের সমাস হয় এবং পরপদের অর্থ প্রধান রুপে প্রতীয়মান হয়, তাকে কর্মধারয় সমাস বলে । যেমনঃ নীলপদ্ম </a:t>
            </a:r>
            <a:endParaRPr lang="en-US" sz="40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nil-poddo-kamal-uddin-mehedi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29075"/>
            <a:ext cx="9143999" cy="2828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76200"/>
            <a:ext cx="2544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4800" b="1" u="sng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শ্রেণি বিভাগ </a:t>
            </a:r>
            <a:endParaRPr lang="en-US" sz="4800" b="1" u="sng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2400" y="3124200"/>
            <a:ext cx="13716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2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কর্মধারয় সমাস </a:t>
            </a:r>
            <a:endParaRPr lang="en-US" sz="2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2971800"/>
            <a:ext cx="2590800" cy="1066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রুপক কর্মধারয় সমাস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24600" y="3124200"/>
            <a:ext cx="2590800" cy="1066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উপমান কর্মধারয় সমাস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5105400"/>
            <a:ext cx="2819400" cy="1066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উপমিত কর্মধারয় সমাস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0" y="1371600"/>
            <a:ext cx="2819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মধ্যপদলোপী কর্মধারয় সমাস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ight Arrow 7"/>
          <p:cNvSpPr/>
          <p:nvPr/>
        </p:nvSpPr>
        <p:spPr>
          <a:xfrm rot="16200000">
            <a:off x="4319016" y="2538983"/>
            <a:ext cx="838199" cy="3322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334000" y="3505200"/>
            <a:ext cx="97840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2983992" y="3429000"/>
            <a:ext cx="978408" cy="3322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5400000">
            <a:off x="4267200" y="4495800"/>
            <a:ext cx="914400" cy="3048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2242" y="76200"/>
            <a:ext cx="2327881" cy="76944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bn-BD" sz="4400" b="1" u="sng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সমাস নির্ণয় </a:t>
            </a:r>
            <a:endParaRPr lang="en-US" sz="4400" b="1" u="sng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219200"/>
            <a:ext cx="15327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4000" u="sng" dirty="0" smtClean="0">
                <a:latin typeface="NikoshBAN" pitchFamily="2" charset="0"/>
                <a:cs typeface="NikoshBAN" pitchFamily="2" charset="0"/>
              </a:rPr>
              <a:t>সমস্তপদ</a:t>
            </a:r>
            <a:r>
              <a:rPr lang="bn-BD" u="sng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1197114"/>
            <a:ext cx="1790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4000" u="sng" dirty="0" smtClean="0">
                <a:latin typeface="NikoshBAN" pitchFamily="2" charset="0"/>
                <a:cs typeface="NikoshBAN" pitchFamily="2" charset="0"/>
              </a:rPr>
              <a:t>ব্যাসবাক্য </a:t>
            </a:r>
            <a:endParaRPr lang="en-US" sz="4000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16373" y="1197114"/>
            <a:ext cx="22990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4000" u="sng" dirty="0" smtClean="0">
                <a:latin typeface="NikoshBAN" pitchFamily="2" charset="0"/>
                <a:cs typeface="NikoshBAN" pitchFamily="2" charset="0"/>
              </a:rPr>
              <a:t>সমাসের নাম </a:t>
            </a:r>
            <a:endParaRPr lang="en-US" sz="4000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133600"/>
            <a:ext cx="18165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সিঙ্ঘাসন 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600200" y="2362200"/>
            <a:ext cx="97840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4600" y="2209800"/>
            <a:ext cx="2975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সিংহ চিহ্নিত আসন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334000" y="2438400"/>
            <a:ext cx="762000" cy="179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মধ্যপদলোপী কর্মধারয় সমাস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2" name="Picture 11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200400"/>
            <a:ext cx="3810000" cy="3609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 animBg="1"/>
      <p:bldP spid="8" grpId="0"/>
      <p:bldP spid="9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38200"/>
            <a:ext cx="29177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ভ্রমরকৃষ্ণকেশ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2667000" y="11430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0" y="892314"/>
            <a:ext cx="3906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4000" dirty="0" smtClean="0">
                <a:latin typeface="NikoshBAN" pitchFamily="2" charset="0"/>
                <a:cs typeface="NikoshBAN" pitchFamily="2" charset="0"/>
              </a:rPr>
              <a:t>ভ্রমরের ন্যায় কৃষ্ণ কেশ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705600" y="11430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9000" y="990600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উপমান কর্মধারয় সমাস 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8" name="Picture 7" descr="8984780930_74ede48b97_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200"/>
            <a:ext cx="4038600" cy="34843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600" y="5334000"/>
            <a:ext cx="15167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6000" b="1" dirty="0" smtClean="0">
                <a:latin typeface="NikoshBAN" pitchFamily="2" charset="0"/>
                <a:cs typeface="NikoshBAN" pitchFamily="2" charset="0"/>
              </a:rPr>
              <a:t>ভ্রমর </a:t>
            </a:r>
            <a:endParaRPr lang="en-US" sz="6000" b="1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1" name="Picture 10" descr="farruk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057400"/>
            <a:ext cx="2857500" cy="3429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242426" y="5334000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5400" b="1" dirty="0" smtClean="0">
                <a:latin typeface="NikoshBAN" pitchFamily="2" charset="0"/>
                <a:cs typeface="NikoshBAN" pitchFamily="2" charset="0"/>
              </a:rPr>
              <a:t>কৃষ্ণ কেশ </a:t>
            </a:r>
            <a:endParaRPr lang="en-US" sz="5400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9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76200"/>
            <a:ext cx="2422458" cy="83099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bn-BD" sz="4800" b="1" u="sng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একক কাজ </a:t>
            </a:r>
            <a:endParaRPr lang="en-US" sz="4800" b="1" u="sng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12273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6600" dirty="0" smtClean="0">
                <a:latin typeface="NikoshBAN" pitchFamily="2" charset="0"/>
                <a:cs typeface="NikoshBAN" pitchFamily="2" charset="0"/>
              </a:rPr>
              <a:t>ব্যাসবাক্য সহ সমাস নির্ণয় কর 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286000"/>
            <a:ext cx="3148619" cy="424731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bn-BD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১।জজ সাহেব </a:t>
            </a:r>
          </a:p>
          <a:p>
            <a:r>
              <a:rPr lang="bn-BD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২।সাহিত্যসভা</a:t>
            </a:r>
          </a:p>
          <a:p>
            <a:r>
              <a:rPr lang="bn-BD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৩।অরুণরাঙা</a:t>
            </a:r>
          </a:p>
          <a:p>
            <a:r>
              <a:rPr lang="bn-BD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৪।চন্দ্রমুখ</a:t>
            </a:r>
          </a:p>
          <a:p>
            <a:r>
              <a:rPr lang="bn-BD" sz="5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৫।মনমাঝি </a:t>
            </a:r>
            <a:endParaRPr lang="en-US" sz="5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275" y="2286000"/>
            <a:ext cx="4657725" cy="4190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152400"/>
            <a:ext cx="309892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bn-BD" sz="5400" b="1" u="sng" dirty="0" smtClean="0">
                <a:latin typeface="NikoshBAN" pitchFamily="2" charset="0"/>
                <a:cs typeface="NikoshBAN" pitchFamily="2" charset="0"/>
              </a:rPr>
              <a:t>জোড়ায় কাজ </a:t>
            </a:r>
            <a:endParaRPr lang="en-US" sz="5400" b="1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66800"/>
            <a:ext cx="9144000" cy="14465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উদাহরণসহ কর্মধারয় সমাসের শ্রেণি বিভাগ আলোচনা কর ?  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maxres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2200"/>
            <a:ext cx="91440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52400"/>
            <a:ext cx="4114800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4800" b="1" u="sng" dirty="0" smtClean="0">
                <a:latin typeface="NikoshBAN" pitchFamily="2" charset="0"/>
                <a:cs typeface="NikoshBAN" pitchFamily="2" charset="0"/>
              </a:rPr>
              <a:t>মূল্যায়ন </a:t>
            </a:r>
            <a:endParaRPr lang="en-US" sz="4800" b="1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447800"/>
            <a:ext cx="8762335" cy="830997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bn-BD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১। মধ্যপদলোপী কর্মধারয় সমাস কাকে বলে? </a:t>
            </a:r>
            <a:endParaRPr lang="en-US" sz="48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102114"/>
            <a:ext cx="8999580" cy="707886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bn-BD" sz="4000" dirty="0" smtClean="0">
                <a:latin typeface="NikoshBAN" pitchFamily="2" charset="0"/>
                <a:cs typeface="NikoshBAN" pitchFamily="2" charset="0"/>
              </a:rPr>
              <a:t>২।উপমান ও উপমিত কর্মধারয় সমাস চেনার উপায় কি ?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35" y="4724400"/>
            <a:ext cx="8626079" cy="707886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bn-BD" sz="40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পরপদের অর্থ প্রধান রুপে প্রতিয়মান হয় কোন সমাসে? </a:t>
            </a:r>
            <a:endParaRPr lang="en-US" sz="40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1137"/>
            <a:ext cx="91440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6000" b="1" u="sng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বাড়ীর কাজ </a:t>
            </a:r>
            <a:endParaRPr lang="en-US" sz="6000" b="1" u="sng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4267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090" y="5410200"/>
            <a:ext cx="9096910" cy="144655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bn-BD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কর্মধারয় সমাসের প্রকারভেদ উদাহরণসহ আলোচনা কর। </a:t>
            </a:r>
            <a:endParaRPr lang="en-US" sz="4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676400"/>
            <a:ext cx="853440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115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ধন্যবাদ  সবাইকে </a:t>
            </a:r>
            <a:endParaRPr lang="en-US" sz="115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-n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304800"/>
            <a:ext cx="16764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3600" b="1" u="sng" dirty="0" smtClean="0">
                <a:latin typeface="NikoshBAN" pitchFamily="2" charset="0"/>
                <a:cs typeface="NikoshBAN" pitchFamily="2" charset="0"/>
              </a:rPr>
              <a:t>পরিচিতি </a:t>
            </a:r>
            <a:endParaRPr lang="en-US" sz="3600" b="1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905000"/>
            <a:ext cx="6400800" cy="3124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নামঃ রৌজীনা বেগম </a:t>
            </a:r>
          </a:p>
          <a:p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সহকারী শিক্ষক </a:t>
            </a:r>
          </a:p>
          <a:p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গোপালপুর দ্বারিকা উচ্চ বিদ্যালয় </a:t>
            </a:r>
          </a:p>
          <a:p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উত্তরজয়পুর,লক্ষ্মীপুর সদর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3800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10-V6_330x37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0"/>
            <a:ext cx="27432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>
            <a:off x="0" y="457200"/>
            <a:ext cx="8534400" cy="5943600"/>
          </a:xfrm>
          <a:prstGeom prst="parallelogram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n-BD" sz="48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endParaRPr lang="bn-BD" sz="4800" dirty="0">
              <a:latin typeface="NikoshBAN" pitchFamily="2" charset="0"/>
              <a:cs typeface="NikoshBAN" pitchFamily="2" charset="0"/>
            </a:endParaRPr>
          </a:p>
          <a:p>
            <a:pPr algn="ctr"/>
            <a:endParaRPr lang="bn-BD" sz="48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শ্রেণিঃ নবম/ দশম </a:t>
            </a:r>
          </a:p>
          <a:p>
            <a:pPr algn="ctr"/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বিষয়ঃ বাংলা ২য় পত্র </a:t>
            </a:r>
          </a:p>
          <a:p>
            <a:pPr algn="ctr"/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ঘণ্টাঃ ১ম </a:t>
            </a:r>
          </a:p>
          <a:p>
            <a:pPr algn="ctr"/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সময়ঃ ৪৫ মিনিট</a:t>
            </a:r>
          </a:p>
          <a:p>
            <a:pPr algn="ctr"/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তারিখঃ ১৩/০৮/২০১৮ </a:t>
            </a:r>
          </a:p>
          <a:p>
            <a:pPr algn="ctr"/>
            <a:endParaRPr lang="bn-BD" dirty="0">
              <a:latin typeface="NikoshBAN" pitchFamily="2" charset="0"/>
              <a:cs typeface="NikoshBAN" pitchFamily="2" charset="0"/>
            </a:endParaRPr>
          </a:p>
          <a:p>
            <a:pPr algn="ctr"/>
            <a:endParaRPr lang="bn-BD" dirty="0" smtClean="0"/>
          </a:p>
          <a:p>
            <a:pPr algn="ctr"/>
            <a:endParaRPr lang="bn-BD" dirty="0"/>
          </a:p>
          <a:p>
            <a:pPr algn="ctr"/>
            <a:endParaRPr lang="bn-BD" dirty="0" smtClean="0"/>
          </a:p>
          <a:p>
            <a:pPr algn="ctr"/>
            <a:endParaRPr lang="bn-BD" dirty="0"/>
          </a:p>
          <a:p>
            <a:pPr algn="ctr"/>
            <a:endParaRPr lang="bn-BD" dirty="0" smtClean="0"/>
          </a:p>
          <a:p>
            <a:pPr algn="ctr"/>
            <a:endParaRPr lang="bn-BD" dirty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144000" cy="110799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6600" b="1" dirty="0" smtClean="0">
                <a:latin typeface="NikoshBAN" pitchFamily="2" charset="0"/>
                <a:cs typeface="NikoshBAN" pitchFamily="2" charset="0"/>
              </a:rPr>
              <a:t>শিখনফল </a:t>
            </a:r>
            <a:endParaRPr lang="en-US" sz="66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1920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এই পাঠ</a:t>
            </a:r>
            <a:r>
              <a:rPr lang="en-US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শেষে  শিক্ষার্থীরা------  </a:t>
            </a:r>
            <a:endParaRPr lang="en-US" sz="60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876300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bn-BD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১)কর্মধারয় সমাসের সংজ্ঞা বলতে পারবে ।</a:t>
            </a:r>
            <a:endParaRPr lang="en-US" sz="48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657600"/>
            <a:ext cx="8763000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bn-BD" sz="44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২)কর্মধারয় সমাসের শ্রেণি বিভাগ বলতে  পারবে ।  </a:t>
            </a:r>
            <a:endParaRPr lang="en-US" sz="44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953000"/>
            <a:ext cx="876300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৩) কর্মধারয় সমাস নির্ণয় করতে পারবে ।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4800" b="1" u="sng" dirty="0" smtClean="0">
                <a:latin typeface="NikoshBAN" pitchFamily="2" charset="0"/>
                <a:cs typeface="NikoshBAN" pitchFamily="2" charset="0"/>
              </a:rPr>
              <a:t>নিচের ছবি গুলো লক্ষ্য কর </a:t>
            </a:r>
            <a:endParaRPr lang="en-US" sz="4800" b="1" u="sng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nil-poddo-kamal-uddin-mehedi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838200"/>
            <a:ext cx="8762999" cy="4648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5562600"/>
            <a:ext cx="487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600" b="1" dirty="0" smtClean="0">
                <a:latin typeface="NikoshBAN" pitchFamily="2" charset="0"/>
                <a:cs typeface="NikoshBAN" pitchFamily="2" charset="0"/>
              </a:rPr>
              <a:t>নীলপদ্ম </a:t>
            </a:r>
            <a:endParaRPr lang="en-US" sz="6600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0"/>
            <a:ext cx="8991600" cy="5410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94014" y="5334000"/>
            <a:ext cx="25971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6600" b="1" dirty="0" smtClean="0">
                <a:latin typeface="NikoshBAN" pitchFamily="2" charset="0"/>
                <a:cs typeface="NikoshBAN" pitchFamily="2" charset="0"/>
              </a:rPr>
              <a:t>কাঁচামিঠা</a:t>
            </a:r>
            <a:r>
              <a:rPr lang="bn-BD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umilla_12201807061517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9144000" cy="4953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5029200"/>
            <a:ext cx="321273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6600" b="1" dirty="0" smtClean="0">
                <a:latin typeface="NikoshBAN" pitchFamily="2" charset="0"/>
                <a:cs typeface="NikoshBAN" pitchFamily="2" charset="0"/>
              </a:rPr>
              <a:t>জজ সাহেব </a:t>
            </a:r>
            <a:endParaRPr lang="en-US" sz="6600" b="1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152400"/>
            <a:ext cx="3062057" cy="1015663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bn-BD" sz="6000" b="1" u="sng" dirty="0" smtClean="0">
                <a:latin typeface="NikoshBAN" pitchFamily="2" charset="0"/>
                <a:cs typeface="NikoshBAN" pitchFamily="2" charset="0"/>
              </a:rPr>
              <a:t>পাঠ ঘোষনা </a:t>
            </a:r>
            <a:endParaRPr lang="en-US" sz="6000" b="1" u="sng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44165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n-BD" sz="6600" dirty="0" smtClean="0">
                <a:latin typeface="NikoshBAN" pitchFamily="2" charset="0"/>
                <a:cs typeface="NikoshBAN" pitchFamily="2" charset="0"/>
              </a:rPr>
              <a:t>আজকের পাঠ---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3505200"/>
            <a:ext cx="6034024" cy="132343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bn-BD" sz="8000" u="sng" dirty="0" smtClean="0">
                <a:latin typeface="NikoshBAN" pitchFamily="2" charset="0"/>
                <a:cs typeface="NikoshBAN" pitchFamily="2" charset="0"/>
              </a:rPr>
              <a:t>“কর্মধারয় সমাস” </a:t>
            </a:r>
            <a:endParaRPr lang="en-US" sz="8000" u="sng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214</Words>
  <Application>Microsoft Office PowerPoint</Application>
  <PresentationFormat>On-screen Show (4:3)</PresentationFormat>
  <Paragraphs>67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101</cp:revision>
  <dcterms:created xsi:type="dcterms:W3CDTF">2018-08-12T14:48:59Z</dcterms:created>
  <dcterms:modified xsi:type="dcterms:W3CDTF">2018-08-14T03:52:47Z</dcterms:modified>
</cp:coreProperties>
</file>