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732B-26CE-4D2F-80BE-B875884936FB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83A3E-D72B-44C4-AF35-5E6BC778B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 </a:t>
            </a:r>
            <a:endParaRPr lang="en-US" sz="60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0" y="1524000"/>
            <a:ext cx="8991600" cy="2590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সংজ্ঞা ঃ- বিশেষণ বা বিশেষণভাবাপন্ন পদের সাথে বিশেষ্য বা বিশেষ্যভাবাপন্ন পদের সমাস হয় এবং পরপদের অর্থ প্রধান রুপে প্রতীয়মান হয়, তাকে কর্মধারয় সমাস বলে । যেমনঃ নীলপদ্ম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il-poddo-kamal-uddin-mehed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29075"/>
            <a:ext cx="9143999" cy="2828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76200"/>
            <a:ext cx="2544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 বিভাগ </a:t>
            </a:r>
            <a:endParaRPr lang="en-US" sz="4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3124200"/>
            <a:ext cx="13716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কর্মধারয় সমাস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971800"/>
            <a:ext cx="2590800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রুপক কর্মধারয় সমাস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3124200"/>
            <a:ext cx="2590800" cy="1066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উপমান কর্মধারয় সমাস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105400"/>
            <a:ext cx="2819400" cy="1066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উপমিত কর্মধারয় সমাস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1371600"/>
            <a:ext cx="2819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মধ্যপদলোপী কর্মধারয় সমাস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6200000">
            <a:off x="4319016" y="2538983"/>
            <a:ext cx="838199" cy="3322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334000" y="3505200"/>
            <a:ext cx="9784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2983992" y="3429000"/>
            <a:ext cx="978408" cy="3322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267200" y="4495800"/>
            <a:ext cx="9144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2242" y="76200"/>
            <a:ext cx="2327881" cy="76944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bn-BD" sz="44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সমাস নির্ণয় </a:t>
            </a:r>
            <a:endParaRPr lang="en-US" sz="44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19200"/>
            <a:ext cx="1532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সমস্তপদ</a:t>
            </a:r>
            <a:r>
              <a:rPr lang="bn-BD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197114"/>
            <a:ext cx="1790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ব্যাসবাক্য 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6373" y="1197114"/>
            <a:ext cx="2299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সমাসের নাম 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33600"/>
            <a:ext cx="18165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সিঙ্ঘাসন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600200" y="23622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4600" y="2209800"/>
            <a:ext cx="297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সিংহ চিহ্নিত আসন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334000" y="2438400"/>
            <a:ext cx="762000" cy="179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মধ্যপদলোপী কর্মধারয় সমাস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200400"/>
            <a:ext cx="3810000" cy="3609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 animBg="1"/>
      <p:bldP spid="8" grpId="0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2917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ভ্রমরকৃষ্ণকেশ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667000" y="11430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892314"/>
            <a:ext cx="3906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ভ্রমরের ন্যায় কৃষ্ণ কেশ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705600" y="11430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9000" y="9906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উপমান কর্মধারয় সমাস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8984780930_74ede48b97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4038600" cy="34843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5334000"/>
            <a:ext cx="15167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ভ্রমর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farruk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057400"/>
            <a:ext cx="2857500" cy="3429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42426" y="5334000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কৃষ্ণ কেশ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6200"/>
            <a:ext cx="2422458" cy="830997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bn-BD" sz="4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1227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ব্যাসবাক্য সহ সমাস নির্ণয় কর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3148619" cy="424731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১।জজ সাহেব </a:t>
            </a:r>
          </a:p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২।সাহিত্যসভা</a:t>
            </a:r>
          </a:p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৩।অরুণরাঙা</a:t>
            </a:r>
          </a:p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৪।চন্দ্রমুখ</a:t>
            </a:r>
          </a:p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৫।মনমাঝি 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275" y="2286000"/>
            <a:ext cx="4657725" cy="4190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52400"/>
            <a:ext cx="309892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উদাহরণসহ কর্মধারয় সমাসের শ্রেণি বিভাগ আলোচনা কর ?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2200"/>
            <a:ext cx="91440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52400"/>
            <a:ext cx="41148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447800"/>
            <a:ext cx="8762335" cy="83099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মধ্যপদলোপী কর্মধারয় সমাস কাকে বলে?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102114"/>
            <a:ext cx="8999580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২।উপমান ও উপমিত কর্মধারয় সমাস চেনার উপায় কি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35" y="4724400"/>
            <a:ext cx="8626079" cy="707886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পরপদের অর্থ প্রধান রুপে প্রতিয়মান হয় কোন সমাসে?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137"/>
            <a:ext cx="91440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60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90" y="5410200"/>
            <a:ext cx="9096910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কর্মধারয় সমাসের প্রকারভেদ উদাহরণসহ আলোচনা কর।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676400"/>
            <a:ext cx="85344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 সবাইকে 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-n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304800"/>
            <a:ext cx="1676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u="sng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6400800" cy="3124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নামঃ রৌজীনা বেগম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গোপালপুর দ্বারিকা উচ্চ বিদ্যালয়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উত্তরজয়পুর,লক্ষ্মীপুর সদর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10-V6_330x3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0"/>
            <a:ext cx="2743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0" y="457200"/>
            <a:ext cx="8534400" cy="5943600"/>
          </a:xfrm>
          <a:prstGeom prst="parallelogram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শ্রেণিঃ নবম/ দশম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 বাংলা ২য় পত্র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ঘণ্টাঃ ১ম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তারিখঃ ১৩/০৮/২০১৮ </a:t>
            </a:r>
          </a:p>
          <a:p>
            <a:pPr algn="ctr"/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  শিক্ষার্থীরা------ 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8763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১)কর্মধারয় সমাসের সংজ্ঞা বলতে পারবে 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657600"/>
            <a:ext cx="87630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২)কর্মধারয় সমাসের শ্রেণি বিভাগ বলতে  পারবে । 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953000"/>
            <a:ext cx="8763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৩) কর্মধারয় সমাস নির্ণয় করতে পারবে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নিচের ছবি গুলো লক্ষ্য কর </a:t>
            </a:r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nil-poddo-kamal-uddin-mehed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8762999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55626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নীলপদ্ম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8991600" cy="541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94014" y="5334000"/>
            <a:ext cx="25971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কাঁচামিঠা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umilla_12201807061517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495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5029200"/>
            <a:ext cx="32127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জজ সাহেব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52400"/>
            <a:ext cx="3062057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bn-BD" sz="6000" b="1" u="sng" dirty="0" smtClean="0">
                <a:latin typeface="NikoshBAN" pitchFamily="2" charset="0"/>
                <a:cs typeface="NikoshBAN" pitchFamily="2" charset="0"/>
              </a:rPr>
              <a:t>পাঠ ঘোষনা </a:t>
            </a:r>
            <a:endParaRPr lang="en-US" sz="6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আজকের পাঠ---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505200"/>
            <a:ext cx="6034024" cy="132343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“কর্মধারয় সমাস” 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214</Words>
  <Application>Microsoft Office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101</cp:revision>
  <dcterms:created xsi:type="dcterms:W3CDTF">2018-08-12T14:48:59Z</dcterms:created>
  <dcterms:modified xsi:type="dcterms:W3CDTF">2018-08-14T03:52:47Z</dcterms:modified>
</cp:coreProperties>
</file>