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71" r:id="rId5"/>
    <p:sldId id="260" r:id="rId6"/>
    <p:sldId id="262" r:id="rId7"/>
    <p:sldId id="263" r:id="rId8"/>
    <p:sldId id="270" r:id="rId9"/>
    <p:sldId id="264" r:id="rId10"/>
    <p:sldId id="269" r:id="rId11"/>
    <p:sldId id="273" r:id="rId12"/>
    <p:sldId id="274" r:id="rId13"/>
    <p:sldId id="265" r:id="rId14"/>
    <p:sldId id="266" r:id="rId15"/>
    <p:sldId id="267" r:id="rId16"/>
    <p:sldId id="282" r:id="rId17"/>
    <p:sldId id="275" r:id="rId18"/>
    <p:sldId id="268" r:id="rId19"/>
    <p:sldId id="277" r:id="rId20"/>
    <p:sldId id="278" r:id="rId21"/>
    <p:sldId id="279" r:id="rId22"/>
    <p:sldId id="276" r:id="rId23"/>
    <p:sldId id="281" r:id="rId24"/>
    <p:sldId id="28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92" autoAdjust="0"/>
  </p:normalViewPr>
  <p:slideViewPr>
    <p:cSldViewPr snapToGrid="0">
      <p:cViewPr varScale="1">
        <p:scale>
          <a:sx n="64" d="100"/>
          <a:sy n="64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বাংলাদেশের দুর্ঘটনা পরিস্থিতি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latin typeface="NikoshBAN" pitchFamily="2" charset="0"/>
                    <a:cs typeface="NikoshBAN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Sheet1!$E$6:$E$12</c:f>
              <c:numCache>
                <c:formatCode>General</c:formatCode>
                <c:ptCount val="7"/>
              </c:numCache>
            </c:numRef>
          </c:cat>
          <c:val>
            <c:numRef>
              <c:f>Sheet1!$F$6:$F$12</c:f>
              <c:numCache>
                <c:formatCode>General</c:formatCode>
                <c:ptCount val="7"/>
                <c:pt idx="2" formatCode="@">
                  <c:v>0</c:v>
                </c:pt>
                <c:pt idx="3" formatCode="[$-5000445]0">
                  <c:v>2001</c:v>
                </c:pt>
                <c:pt idx="4" formatCode="[$-5000445]0">
                  <c:v>2002</c:v>
                </c:pt>
                <c:pt idx="5" formatCode="[$-5000445]0">
                  <c:v>2003</c:v>
                </c:pt>
                <c:pt idx="6" formatCode="[$-5000445]0">
                  <c:v>2004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Sheet1!$G$5</c:f>
              <c:strCache>
                <c:ptCount val="1"/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NikoshBAN" pitchFamily="2" charset="0"/>
                    <a:cs typeface="NikoshBAN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Sheet1!$E$6:$E$12</c:f>
              <c:numCache>
                <c:formatCode>General</c:formatCode>
                <c:ptCount val="7"/>
              </c:numCache>
            </c:numRef>
          </c:cat>
          <c:val>
            <c:numRef>
              <c:f>Sheet1!$G$6:$G$12</c:f>
              <c:numCache>
                <c:formatCode>General</c:formatCode>
                <c:ptCount val="7"/>
                <c:pt idx="2">
                  <c:v>0</c:v>
                </c:pt>
                <c:pt idx="3" formatCode="[$-5000445]0">
                  <c:v>4091</c:v>
                </c:pt>
                <c:pt idx="4" formatCode="[$-5000445]0">
                  <c:v>4998</c:v>
                </c:pt>
                <c:pt idx="5" formatCode="[$-5000445]0">
                  <c:v>5054</c:v>
                </c:pt>
                <c:pt idx="6" formatCode="[$-5000445]0">
                  <c:v>5265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Sheet1!$H$5</c:f>
              <c:strCache>
                <c:ptCount val="1"/>
              </c:strCache>
            </c:strRef>
          </c:tx>
          <c:cat>
            <c:numRef>
              <c:f>Sheet1!$E$6:$E$12</c:f>
              <c:numCache>
                <c:formatCode>General</c:formatCode>
                <c:ptCount val="7"/>
              </c:numCache>
            </c:numRef>
          </c:cat>
          <c:val>
            <c:numRef>
              <c:f>Sheet1!$H$6:$H$12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3"/>
          <c:order val="3"/>
          <c:tx>
            <c:strRef>
              <c:f>Sheet1!$I$5</c:f>
              <c:strCache>
                <c:ptCount val="1"/>
              </c:strCache>
            </c:strRef>
          </c:tx>
          <c:cat>
            <c:numRef>
              <c:f>Sheet1!$E$6:$E$12</c:f>
              <c:numCache>
                <c:formatCode>General</c:formatCode>
                <c:ptCount val="7"/>
              </c:numCache>
            </c:numRef>
          </c:cat>
          <c:val>
            <c:numRef>
              <c:f>Sheet1!$I$6:$I$12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764424"/>
        <c:axId val="203441880"/>
      </c:lineChart>
      <c:catAx>
        <c:axId val="29476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441880"/>
        <c:crosses val="autoZero"/>
        <c:auto val="1"/>
        <c:lblAlgn val="ctr"/>
        <c:lblOffset val="100"/>
        <c:noMultiLvlLbl val="0"/>
      </c:catAx>
      <c:valAx>
        <c:axId val="20344188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4764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525377296587927"/>
          <c:y val="2.2506903590577287E-2"/>
          <c:w val="0.6611375492125986"/>
          <c:h val="6.7007821500985651E-2"/>
        </c:manualLayout>
      </c:layout>
      <c:overlay val="0"/>
      <c:spPr>
        <a:ln>
          <a:solidFill>
            <a:schemeClr val="accent6">
              <a:lumMod val="75000"/>
            </a:schemeClr>
          </a:solidFill>
        </a:ln>
      </c:spPr>
      <c:txPr>
        <a:bodyPr/>
        <a:lstStyle/>
        <a:p>
          <a:pPr>
            <a:defRPr sz="4000" b="1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57950-726C-4E0F-A2BF-3738FD86CC2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48264-C62B-4263-AE10-AF1A9E58E6BB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চালক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12B70D86-29A4-4EC8-ABA9-B51231D605D8}" type="parTrans" cxnId="{8C1E0B54-131B-444C-8B8D-8E09E65DC20C}">
      <dgm:prSet/>
      <dgm:spPr/>
      <dgm:t>
        <a:bodyPr/>
        <a:lstStyle/>
        <a:p>
          <a:endParaRPr lang="en-US"/>
        </a:p>
      </dgm:t>
    </dgm:pt>
    <dgm:pt modelId="{3AF3F3CC-0267-46E1-91E8-AE999DBF6D32}" type="sibTrans" cxnId="{8C1E0B54-131B-444C-8B8D-8E09E65DC20C}">
      <dgm:prSet/>
      <dgm:spPr/>
      <dgm:t>
        <a:bodyPr/>
        <a:lstStyle/>
        <a:p>
          <a:endParaRPr lang="en-US"/>
        </a:p>
      </dgm:t>
    </dgm:pt>
    <dgm:pt modelId="{6A6827D4-6BE2-4C08-A3F1-92AB8BE4091C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ট্রাফিক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পুলিশ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7951AEB-63DB-4304-B116-E4B4FBADECFE}" type="parTrans" cxnId="{C64AA3EF-A33B-484A-957E-8370945B83C6}">
      <dgm:prSet/>
      <dgm:spPr/>
      <dgm:t>
        <a:bodyPr/>
        <a:lstStyle/>
        <a:p>
          <a:endParaRPr lang="en-US"/>
        </a:p>
      </dgm:t>
    </dgm:pt>
    <dgm:pt modelId="{92363D88-DFCE-410E-800F-8C971F4FDB28}" type="sibTrans" cxnId="{C64AA3EF-A33B-484A-957E-8370945B83C6}">
      <dgm:prSet/>
      <dgm:spPr/>
      <dgm:t>
        <a:bodyPr/>
        <a:lstStyle/>
        <a:p>
          <a:endParaRPr lang="en-US"/>
        </a:p>
      </dgm:t>
    </dgm:pt>
    <dgm:pt modelId="{7717CE4B-2709-418A-B602-17737202FC8A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মালিক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815A8271-E612-40F1-8944-AFF7E01B75E1}" type="parTrans" cxnId="{99A4DF3D-098E-4F01-80EF-35A550AE647E}">
      <dgm:prSet/>
      <dgm:spPr/>
      <dgm:t>
        <a:bodyPr/>
        <a:lstStyle/>
        <a:p>
          <a:endParaRPr lang="en-US"/>
        </a:p>
      </dgm:t>
    </dgm:pt>
    <dgm:pt modelId="{7FA965B0-6ABB-4BC8-9E42-27F5A6D6CAC9}" type="sibTrans" cxnId="{99A4DF3D-098E-4F01-80EF-35A550AE647E}">
      <dgm:prSet/>
      <dgm:spPr/>
      <dgm:t>
        <a:bodyPr/>
        <a:lstStyle/>
        <a:p>
          <a:endParaRPr lang="en-US"/>
        </a:p>
      </dgm:t>
    </dgm:pt>
    <dgm:pt modelId="{0C70F490-07C4-4FD3-8277-6ED3144E1833}">
      <dgm:prSet phldrT="[Text]"/>
      <dgm:spPr/>
      <dgm:t>
        <a:bodyPr/>
        <a:lstStyle/>
        <a:p>
          <a:pPr algn="r"/>
          <a:r>
            <a:rPr lang="en-US" b="1" dirty="0" err="1" smtClean="0">
              <a:latin typeface="NikoshBAN" pitchFamily="2" charset="0"/>
              <a:cs typeface="NikoshBAN" pitchFamily="2" charset="0"/>
            </a:rPr>
            <a:t>সড়কের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ত্রুটি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দুর্বলতা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EEC5D2A6-B21B-451C-9A3D-84760F0851AD}" type="parTrans" cxnId="{D092D62F-D637-4EEE-B650-1A75EC98CB89}">
      <dgm:prSet/>
      <dgm:spPr/>
      <dgm:t>
        <a:bodyPr/>
        <a:lstStyle/>
        <a:p>
          <a:endParaRPr lang="en-US"/>
        </a:p>
      </dgm:t>
    </dgm:pt>
    <dgm:pt modelId="{D387A592-E0C8-475B-BFC9-1E2B2F792045}" type="sibTrans" cxnId="{D092D62F-D637-4EEE-B650-1A75EC98CB89}">
      <dgm:prSet/>
      <dgm:spPr/>
      <dgm:t>
        <a:bodyPr/>
        <a:lstStyle/>
        <a:p>
          <a:endParaRPr lang="en-US"/>
        </a:p>
      </dgm:t>
    </dgm:pt>
    <dgm:pt modelId="{B6377A12-B981-4A1A-BD72-33ED0F57BF1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সড়ক কেন্দ্রিক ঘটনা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3D3D01E-F8E7-42EB-BDE1-2E827EC74C6F}" type="parTrans" cxnId="{FCC1554B-21BD-4392-818F-28E074471A41}">
      <dgm:prSet/>
      <dgm:spPr/>
      <dgm:t>
        <a:bodyPr/>
        <a:lstStyle/>
        <a:p>
          <a:endParaRPr lang="en-US"/>
        </a:p>
      </dgm:t>
    </dgm:pt>
    <dgm:pt modelId="{42C1AE6E-B8EE-4684-868E-E67F15A7581D}" type="sibTrans" cxnId="{FCC1554B-21BD-4392-818F-28E074471A41}">
      <dgm:prSet/>
      <dgm:spPr/>
      <dgm:t>
        <a:bodyPr/>
        <a:lstStyle/>
        <a:p>
          <a:endParaRPr lang="en-US"/>
        </a:p>
      </dgm:t>
    </dgm:pt>
    <dgm:pt modelId="{927A88A6-3222-4F92-AE5A-579517D5629E}" type="pres">
      <dgm:prSet presAssocID="{D1257950-726C-4E0F-A2BF-3738FD86CC2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659C4E98-C56C-4B6E-AE32-5FA74CAF038D}" type="pres">
      <dgm:prSet presAssocID="{D1257950-726C-4E0F-A2BF-3738FD86CC2B}" presName="arrowNode" presStyleLbl="node1" presStyleIdx="0" presStyleCnt="1" custLinFactNeighborX="8153" custLinFactNeighborY="0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1205FE40-0C7E-4D6F-AF92-467ECD571E8F}" type="pres">
      <dgm:prSet presAssocID="{4FA48264-C62B-4263-AE10-AF1A9E58E6BB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37BBD-7D99-423C-A1F2-FF3DC13377E6}" type="pres">
      <dgm:prSet presAssocID="{6A6827D4-6BE2-4C08-A3F1-92AB8BE4091C}" presName="txNode2" presStyleLbl="revTx" presStyleIdx="1" presStyleCnt="5" custScaleY="97406" custLinFactNeighborX="-2588" custLinFactNeighborY="-68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5244D-ABF0-481E-91D7-C7CEABB75C08}" type="pres">
      <dgm:prSet presAssocID="{92363D88-DFCE-410E-800F-8C971F4FDB28}" presName="dotNode2" presStyleCnt="0"/>
      <dgm:spPr/>
    </dgm:pt>
    <dgm:pt modelId="{5B9D0C3E-FF3C-45CC-A598-832C3C4E699A}" type="pres">
      <dgm:prSet presAssocID="{92363D88-DFCE-410E-800F-8C971F4FDB28}" presName="dotRepeatNode" presStyleLbl="fgShp" presStyleIdx="0" presStyleCnt="3"/>
      <dgm:spPr/>
      <dgm:t>
        <a:bodyPr/>
        <a:lstStyle/>
        <a:p>
          <a:endParaRPr lang="en-US"/>
        </a:p>
      </dgm:t>
    </dgm:pt>
    <dgm:pt modelId="{B90E4935-74FC-4DCA-A376-907FCEE9B5E6}" type="pres">
      <dgm:prSet presAssocID="{7717CE4B-2709-418A-B602-17737202FC8A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FE2EB-AE8D-4337-B23C-C52FFE8F8B10}" type="pres">
      <dgm:prSet presAssocID="{7FA965B0-6ABB-4BC8-9E42-27F5A6D6CAC9}" presName="dotNode3" presStyleCnt="0"/>
      <dgm:spPr/>
    </dgm:pt>
    <dgm:pt modelId="{46CC6A0C-D562-4B17-B92C-F594724A6B80}" type="pres">
      <dgm:prSet presAssocID="{7FA965B0-6ABB-4BC8-9E42-27F5A6D6CAC9}" presName="dotRepeatNode" presStyleLbl="fgShp" presStyleIdx="1" presStyleCnt="3"/>
      <dgm:spPr/>
      <dgm:t>
        <a:bodyPr/>
        <a:lstStyle/>
        <a:p>
          <a:endParaRPr lang="en-US"/>
        </a:p>
      </dgm:t>
    </dgm:pt>
    <dgm:pt modelId="{C3A1F731-F613-4619-B845-C98EE775D590}" type="pres">
      <dgm:prSet presAssocID="{0C70F490-07C4-4FD3-8277-6ED3144E1833}" presName="txNode4" presStyleLbl="revTx" presStyleIdx="3" presStyleCnt="5" custScaleX="171255" custLinFactNeighborX="35738" custLinFactNeighborY="-62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EF94B-AB73-466A-AF6F-7E04C79541AC}" type="pres">
      <dgm:prSet presAssocID="{D387A592-E0C8-475B-BFC9-1E2B2F792045}" presName="dotNode4" presStyleCnt="0"/>
      <dgm:spPr/>
    </dgm:pt>
    <dgm:pt modelId="{22EDD2A0-E043-49FE-A0FA-EC1876D77B1B}" type="pres">
      <dgm:prSet presAssocID="{D387A592-E0C8-475B-BFC9-1E2B2F792045}" presName="dotRepeatNode" presStyleLbl="fgShp" presStyleIdx="2" presStyleCnt="3"/>
      <dgm:spPr/>
      <dgm:t>
        <a:bodyPr/>
        <a:lstStyle/>
        <a:p>
          <a:endParaRPr lang="en-US"/>
        </a:p>
      </dgm:t>
    </dgm:pt>
    <dgm:pt modelId="{A210878E-5387-4F75-8AD9-DD41C450F153}" type="pres">
      <dgm:prSet presAssocID="{B6377A12-B981-4A1A-BD72-33ED0F57BF13}" presName="txNode5" presStyleLbl="revTx" presStyleIdx="4" presStyleCnt="5" custLinFactY="-74661" custLinFactNeighborX="-836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2D62F-D637-4EEE-B650-1A75EC98CB89}" srcId="{D1257950-726C-4E0F-A2BF-3738FD86CC2B}" destId="{0C70F490-07C4-4FD3-8277-6ED3144E1833}" srcOrd="3" destOrd="0" parTransId="{EEC5D2A6-B21B-451C-9A3D-84760F0851AD}" sibTransId="{D387A592-E0C8-475B-BFC9-1E2B2F792045}"/>
    <dgm:cxn modelId="{C64AA3EF-A33B-484A-957E-8370945B83C6}" srcId="{D1257950-726C-4E0F-A2BF-3738FD86CC2B}" destId="{6A6827D4-6BE2-4C08-A3F1-92AB8BE4091C}" srcOrd="1" destOrd="0" parTransId="{A7951AEB-63DB-4304-B116-E4B4FBADECFE}" sibTransId="{92363D88-DFCE-410E-800F-8C971F4FDB28}"/>
    <dgm:cxn modelId="{7C5EF3A0-98AD-4FD1-87AF-A780B4F794F6}" type="presOf" srcId="{92363D88-DFCE-410E-800F-8C971F4FDB28}" destId="{5B9D0C3E-FF3C-45CC-A598-832C3C4E699A}" srcOrd="0" destOrd="0" presId="urn:microsoft.com/office/officeart/2009/3/layout/DescendingProcess"/>
    <dgm:cxn modelId="{8C1E0B54-131B-444C-8B8D-8E09E65DC20C}" srcId="{D1257950-726C-4E0F-A2BF-3738FD86CC2B}" destId="{4FA48264-C62B-4263-AE10-AF1A9E58E6BB}" srcOrd="0" destOrd="0" parTransId="{12B70D86-29A4-4EC8-ABA9-B51231D605D8}" sibTransId="{3AF3F3CC-0267-46E1-91E8-AE999DBF6D32}"/>
    <dgm:cxn modelId="{757BD00C-FC00-4D6D-A5C7-8E64AEB9BFDA}" type="presOf" srcId="{D1257950-726C-4E0F-A2BF-3738FD86CC2B}" destId="{927A88A6-3222-4F92-AE5A-579517D5629E}" srcOrd="0" destOrd="0" presId="urn:microsoft.com/office/officeart/2009/3/layout/DescendingProcess"/>
    <dgm:cxn modelId="{96E75A29-FF78-4214-8645-CA2D8A44EA68}" type="presOf" srcId="{7717CE4B-2709-418A-B602-17737202FC8A}" destId="{B90E4935-74FC-4DCA-A376-907FCEE9B5E6}" srcOrd="0" destOrd="0" presId="urn:microsoft.com/office/officeart/2009/3/layout/DescendingProcess"/>
    <dgm:cxn modelId="{A0EF1B08-B84D-4756-AADD-74C1ADF3B954}" type="presOf" srcId="{6A6827D4-6BE2-4C08-A3F1-92AB8BE4091C}" destId="{B6637BBD-7D99-423C-A1F2-FF3DC13377E6}" srcOrd="0" destOrd="0" presId="urn:microsoft.com/office/officeart/2009/3/layout/DescendingProcess"/>
    <dgm:cxn modelId="{27BD9C9A-1CE4-431D-9534-0BB5B4A36385}" type="presOf" srcId="{4FA48264-C62B-4263-AE10-AF1A9E58E6BB}" destId="{1205FE40-0C7E-4D6F-AF92-467ECD571E8F}" srcOrd="0" destOrd="0" presId="urn:microsoft.com/office/officeart/2009/3/layout/DescendingProcess"/>
    <dgm:cxn modelId="{49171B3A-E92F-4105-9F9F-FC315AB750FA}" type="presOf" srcId="{D387A592-E0C8-475B-BFC9-1E2B2F792045}" destId="{22EDD2A0-E043-49FE-A0FA-EC1876D77B1B}" srcOrd="0" destOrd="0" presId="urn:microsoft.com/office/officeart/2009/3/layout/DescendingProcess"/>
    <dgm:cxn modelId="{65356F76-9B38-4558-8553-DBCE117DF858}" type="presOf" srcId="{7FA965B0-6ABB-4BC8-9E42-27F5A6D6CAC9}" destId="{46CC6A0C-D562-4B17-B92C-F594724A6B80}" srcOrd="0" destOrd="0" presId="urn:microsoft.com/office/officeart/2009/3/layout/DescendingProcess"/>
    <dgm:cxn modelId="{F1F2A5CD-B080-4820-BCA7-C7DB781CB8B2}" type="presOf" srcId="{0C70F490-07C4-4FD3-8277-6ED3144E1833}" destId="{C3A1F731-F613-4619-B845-C98EE775D590}" srcOrd="0" destOrd="0" presId="urn:microsoft.com/office/officeart/2009/3/layout/DescendingProcess"/>
    <dgm:cxn modelId="{DBAA024F-8008-48CF-94B7-C1F8A1BF7855}" type="presOf" srcId="{B6377A12-B981-4A1A-BD72-33ED0F57BF13}" destId="{A210878E-5387-4F75-8AD9-DD41C450F153}" srcOrd="0" destOrd="0" presId="urn:microsoft.com/office/officeart/2009/3/layout/DescendingProcess"/>
    <dgm:cxn modelId="{99A4DF3D-098E-4F01-80EF-35A550AE647E}" srcId="{D1257950-726C-4E0F-A2BF-3738FD86CC2B}" destId="{7717CE4B-2709-418A-B602-17737202FC8A}" srcOrd="2" destOrd="0" parTransId="{815A8271-E612-40F1-8944-AFF7E01B75E1}" sibTransId="{7FA965B0-6ABB-4BC8-9E42-27F5A6D6CAC9}"/>
    <dgm:cxn modelId="{FCC1554B-21BD-4392-818F-28E074471A41}" srcId="{D1257950-726C-4E0F-A2BF-3738FD86CC2B}" destId="{B6377A12-B981-4A1A-BD72-33ED0F57BF13}" srcOrd="4" destOrd="0" parTransId="{A3D3D01E-F8E7-42EB-BDE1-2E827EC74C6F}" sibTransId="{42C1AE6E-B8EE-4684-868E-E67F15A7581D}"/>
    <dgm:cxn modelId="{20724F84-CEF6-4284-9B3B-1A5E99C22EDB}" type="presParOf" srcId="{927A88A6-3222-4F92-AE5A-579517D5629E}" destId="{659C4E98-C56C-4B6E-AE32-5FA74CAF038D}" srcOrd="0" destOrd="0" presId="urn:microsoft.com/office/officeart/2009/3/layout/DescendingProcess"/>
    <dgm:cxn modelId="{79175A55-C061-4E0B-A856-DC3E4473433E}" type="presParOf" srcId="{927A88A6-3222-4F92-AE5A-579517D5629E}" destId="{1205FE40-0C7E-4D6F-AF92-467ECD571E8F}" srcOrd="1" destOrd="0" presId="urn:microsoft.com/office/officeart/2009/3/layout/DescendingProcess"/>
    <dgm:cxn modelId="{79C38878-58A0-40DC-A75A-75E4DB3EDA1C}" type="presParOf" srcId="{927A88A6-3222-4F92-AE5A-579517D5629E}" destId="{B6637BBD-7D99-423C-A1F2-FF3DC13377E6}" srcOrd="2" destOrd="0" presId="urn:microsoft.com/office/officeart/2009/3/layout/DescendingProcess"/>
    <dgm:cxn modelId="{20D79E77-3B7C-4C83-88BB-3BC89D929960}" type="presParOf" srcId="{927A88A6-3222-4F92-AE5A-579517D5629E}" destId="{4C65244D-ABF0-481E-91D7-C7CEABB75C08}" srcOrd="3" destOrd="0" presId="urn:microsoft.com/office/officeart/2009/3/layout/DescendingProcess"/>
    <dgm:cxn modelId="{8C7AA930-9A88-49CE-9647-EC95AB5F6ECA}" type="presParOf" srcId="{4C65244D-ABF0-481E-91D7-C7CEABB75C08}" destId="{5B9D0C3E-FF3C-45CC-A598-832C3C4E699A}" srcOrd="0" destOrd="0" presId="urn:microsoft.com/office/officeart/2009/3/layout/DescendingProcess"/>
    <dgm:cxn modelId="{F9D5B772-CC60-41E3-A1D5-82CAEE0C6020}" type="presParOf" srcId="{927A88A6-3222-4F92-AE5A-579517D5629E}" destId="{B90E4935-74FC-4DCA-A376-907FCEE9B5E6}" srcOrd="4" destOrd="0" presId="urn:microsoft.com/office/officeart/2009/3/layout/DescendingProcess"/>
    <dgm:cxn modelId="{567E8EBA-A982-4A8E-A95B-F7A4F231D8C3}" type="presParOf" srcId="{927A88A6-3222-4F92-AE5A-579517D5629E}" destId="{190FE2EB-AE8D-4337-B23C-C52FFE8F8B10}" srcOrd="5" destOrd="0" presId="urn:microsoft.com/office/officeart/2009/3/layout/DescendingProcess"/>
    <dgm:cxn modelId="{14D62BB0-41D8-424C-8F0C-1AD4758A75FF}" type="presParOf" srcId="{190FE2EB-AE8D-4337-B23C-C52FFE8F8B10}" destId="{46CC6A0C-D562-4B17-B92C-F594724A6B80}" srcOrd="0" destOrd="0" presId="urn:microsoft.com/office/officeart/2009/3/layout/DescendingProcess"/>
    <dgm:cxn modelId="{28A0B895-ACAE-4060-BB0E-53124C12E90A}" type="presParOf" srcId="{927A88A6-3222-4F92-AE5A-579517D5629E}" destId="{C3A1F731-F613-4619-B845-C98EE775D590}" srcOrd="6" destOrd="0" presId="urn:microsoft.com/office/officeart/2009/3/layout/DescendingProcess"/>
    <dgm:cxn modelId="{133C208B-2671-4BD4-8107-B0FF3C768749}" type="presParOf" srcId="{927A88A6-3222-4F92-AE5A-579517D5629E}" destId="{C3EEF94B-AB73-466A-AF6F-7E04C79541AC}" srcOrd="7" destOrd="0" presId="urn:microsoft.com/office/officeart/2009/3/layout/DescendingProcess"/>
    <dgm:cxn modelId="{FEF22BFF-5EA4-4313-896A-6D7CC0D26A7A}" type="presParOf" srcId="{C3EEF94B-AB73-466A-AF6F-7E04C79541AC}" destId="{22EDD2A0-E043-49FE-A0FA-EC1876D77B1B}" srcOrd="0" destOrd="0" presId="urn:microsoft.com/office/officeart/2009/3/layout/DescendingProcess"/>
    <dgm:cxn modelId="{38333D42-FF0C-44CE-AA30-8F923DA2A0AC}" type="presParOf" srcId="{927A88A6-3222-4F92-AE5A-579517D5629E}" destId="{A210878E-5387-4F75-8AD9-DD41C450F153}" srcOrd="8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CBB44-A5A8-4C12-9153-230A5E3CA5D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9A50C-A562-4EB6-A7BD-814B04ACCBF2}">
      <dgm:prSet phldrT="[Text]" custT="1"/>
      <dgm:spPr>
        <a:solidFill>
          <a:schemeClr val="tx1"/>
        </a:solidFill>
        <a:scene3d>
          <a:camera prst="orthographicFront"/>
          <a:lightRig rig="threePt" dir="t"/>
        </a:scene3d>
        <a:sp3d>
          <a:bevelT w="292100"/>
          <a:bevelB w="6350"/>
        </a:sp3d>
      </dgm:spPr>
      <dgm:t>
        <a:bodyPr/>
        <a:lstStyle/>
        <a:p>
          <a:r>
            <a:rPr lang="bn-BD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সড়ক দুর্ঘটনার প্রভাব </a:t>
          </a:r>
          <a:endParaRPr lang="en-US" sz="40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CC0014C-07FB-4E4F-B798-D2EB3598E289}" type="parTrans" cxnId="{AF9374B6-265C-4DDC-BE08-1EAE42EE97F2}">
      <dgm:prSet/>
      <dgm:spPr/>
      <dgm:t>
        <a:bodyPr/>
        <a:lstStyle/>
        <a:p>
          <a:endParaRPr lang="en-US"/>
        </a:p>
      </dgm:t>
    </dgm:pt>
    <dgm:pt modelId="{B2AF8253-03C4-4E49-8379-EEC198B4FC1D}" type="sibTrans" cxnId="{AF9374B6-265C-4DDC-BE08-1EAE42EE97F2}">
      <dgm:prSet/>
      <dgm:spPr/>
      <dgm:t>
        <a:bodyPr/>
        <a:lstStyle/>
        <a:p>
          <a:endParaRPr lang="en-US"/>
        </a:p>
      </dgm:t>
    </dgm:pt>
    <dgm:pt modelId="{FA205932-0B98-48AE-BAE9-19C4D023873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600000"/>
          </a:lightRig>
        </a:scene3d>
        <a:sp3d>
          <a:bevelT w="298450" h="25400" prst="coolSlant"/>
          <a:bevelB w="6350"/>
        </a:sp3d>
      </dgm:spPr>
      <dgm:t>
        <a:bodyPr/>
        <a:lstStyle/>
        <a:p>
          <a:endParaRPr lang="en-US" dirty="0"/>
        </a:p>
      </dgm:t>
    </dgm:pt>
    <dgm:pt modelId="{E9915AB2-1D06-4382-9BAA-2838300BA1B7}" type="parTrans" cxnId="{FF602E3D-7E13-47A6-9557-64CDC7A75389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5DC0C1B3-C16C-47A9-863F-624ED0B5AA42}" type="sibTrans" cxnId="{FF602E3D-7E13-47A6-9557-64CDC7A75389}">
      <dgm:prSet/>
      <dgm:spPr/>
      <dgm:t>
        <a:bodyPr/>
        <a:lstStyle/>
        <a:p>
          <a:endParaRPr lang="en-US"/>
        </a:p>
      </dgm:t>
    </dgm:pt>
    <dgm:pt modelId="{F29B7673-DE7C-4D3D-99B2-E3C60FD55FF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>
            <a:rot lat="0" lon="0" rev="600000"/>
          </a:lightRig>
        </a:scene3d>
        <a:sp3d>
          <a:bevelT w="298450" h="25400" prst="coolSlant"/>
          <a:bevelB w="6350"/>
        </a:sp3d>
      </dgm:spPr>
      <dgm:t>
        <a:bodyPr/>
        <a:lstStyle/>
        <a:p>
          <a:endParaRPr lang="en-US" dirty="0"/>
        </a:p>
      </dgm:t>
    </dgm:pt>
    <dgm:pt modelId="{D61026C3-3A14-4DF7-B9B3-BD5C05311BAB}" type="parTrans" cxnId="{C00C82A2-FB4D-4389-8017-6FB1493A6D20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3DD311B1-AEC6-44A9-BBEC-8D6D84EBA425}" type="sibTrans" cxnId="{C00C82A2-FB4D-4389-8017-6FB1493A6D20}">
      <dgm:prSet/>
      <dgm:spPr/>
      <dgm:t>
        <a:bodyPr/>
        <a:lstStyle/>
        <a:p>
          <a:endParaRPr lang="en-US"/>
        </a:p>
      </dgm:t>
    </dgm:pt>
    <dgm:pt modelId="{BF7C3897-2714-4A09-88DF-0A1DAB2222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>
            <a:rot lat="0" lon="0" rev="600000"/>
          </a:lightRig>
        </a:scene3d>
        <a:sp3d>
          <a:bevelT w="298450" h="25400" prst="coolSlant"/>
          <a:bevelB w="6350"/>
        </a:sp3d>
      </dgm:spPr>
      <dgm:t>
        <a:bodyPr/>
        <a:lstStyle/>
        <a:p>
          <a:endParaRPr lang="en-US" dirty="0"/>
        </a:p>
      </dgm:t>
    </dgm:pt>
    <dgm:pt modelId="{A7DCD4F0-55B5-4709-BD6B-306C800546BA}" type="parTrans" cxnId="{5B011A44-F401-4F65-871F-9C82A9289C7F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036F596E-9D9C-4810-8071-B8F6FA01FDDB}" type="sibTrans" cxnId="{5B011A44-F401-4F65-871F-9C82A9289C7F}">
      <dgm:prSet/>
      <dgm:spPr/>
      <dgm:t>
        <a:bodyPr/>
        <a:lstStyle/>
        <a:p>
          <a:endParaRPr lang="en-US"/>
        </a:p>
      </dgm:t>
    </dgm:pt>
    <dgm:pt modelId="{665831CA-2DC1-40F1-80CD-2C01F042050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>
            <a:rot lat="0" lon="0" rev="600000"/>
          </a:lightRig>
        </a:scene3d>
        <a:sp3d>
          <a:bevelT w="298450" h="25400" prst="coolSlant"/>
          <a:bevelB w="6350"/>
        </a:sp3d>
      </dgm:spPr>
      <dgm:t>
        <a:bodyPr/>
        <a:lstStyle/>
        <a:p>
          <a:endParaRPr lang="en-US" dirty="0"/>
        </a:p>
      </dgm:t>
    </dgm:pt>
    <dgm:pt modelId="{52616433-1851-4701-9A18-A4AE34463F36}" type="parTrans" cxnId="{5D8B693D-AB71-46D9-B1AD-09FCCD5DCBAC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CCF6ABF2-4C03-4055-A2AB-6C19E7178AC2}" type="sibTrans" cxnId="{5D8B693D-AB71-46D9-B1AD-09FCCD5DCBAC}">
      <dgm:prSet/>
      <dgm:spPr/>
      <dgm:t>
        <a:bodyPr/>
        <a:lstStyle/>
        <a:p>
          <a:endParaRPr lang="en-US"/>
        </a:p>
      </dgm:t>
    </dgm:pt>
    <dgm:pt modelId="{E0319AFF-9E3D-4FDD-9D38-775AC028868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/>
        </a:scene3d>
        <a:sp3d extrusionH="76200">
          <a:bevelT w="342900" h="25400"/>
          <a:bevelB w="6350"/>
          <a:extrusionClr>
            <a:schemeClr val="tx1">
              <a:lumMod val="65000"/>
              <a:lumOff val="35000"/>
            </a:schemeClr>
          </a:extrusionClr>
        </a:sp3d>
      </dgm:spPr>
      <dgm:t>
        <a:bodyPr/>
        <a:lstStyle/>
        <a:p>
          <a:endParaRPr lang="en-US"/>
        </a:p>
      </dgm:t>
    </dgm:pt>
    <dgm:pt modelId="{22C48456-F145-4C44-BCB7-4AB4F0F35242}" type="parTrans" cxnId="{CACD5E7F-3313-408E-899A-C77E416838D5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E2974379-38D0-4BD7-A4E0-556F9A2AECC4}" type="sibTrans" cxnId="{CACD5E7F-3313-408E-899A-C77E416838D5}">
      <dgm:prSet/>
      <dgm:spPr/>
      <dgm:t>
        <a:bodyPr/>
        <a:lstStyle/>
        <a:p>
          <a:endParaRPr lang="en-US"/>
        </a:p>
      </dgm:t>
    </dgm:pt>
    <dgm:pt modelId="{177F01A9-0A0B-4CE7-9501-6BDFAF24858B}" type="pres">
      <dgm:prSet presAssocID="{24ACBB44-A5A8-4C12-9153-230A5E3CA5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8D98C-C2FF-477D-8545-774BA267C384}" type="pres">
      <dgm:prSet presAssocID="{F9D9A50C-A562-4EB6-A7BD-814B04ACCBF2}" presName="centerShape" presStyleLbl="node0" presStyleIdx="0" presStyleCnt="1"/>
      <dgm:spPr/>
      <dgm:t>
        <a:bodyPr/>
        <a:lstStyle/>
        <a:p>
          <a:endParaRPr lang="en-US"/>
        </a:p>
      </dgm:t>
    </dgm:pt>
    <dgm:pt modelId="{36333CFD-290A-4B75-8661-21255DE97B9E}" type="pres">
      <dgm:prSet presAssocID="{E9915AB2-1D06-4382-9BAA-2838300BA1B7}" presName="Name9" presStyleLbl="parChTrans1D2" presStyleIdx="0" presStyleCnt="5"/>
      <dgm:spPr/>
      <dgm:t>
        <a:bodyPr/>
        <a:lstStyle/>
        <a:p>
          <a:endParaRPr lang="en-US"/>
        </a:p>
      </dgm:t>
    </dgm:pt>
    <dgm:pt modelId="{471835BF-972B-4CD2-B19E-2C9FA20350F2}" type="pres">
      <dgm:prSet presAssocID="{E9915AB2-1D06-4382-9BAA-2838300BA1B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277042C-1FD6-40BB-B842-50845F11D272}" type="pres">
      <dgm:prSet presAssocID="{FA205932-0B98-48AE-BAE9-19C4D023873E}" presName="node" presStyleLbl="node1" presStyleIdx="0" presStyleCnt="5" custScaleX="100560" custScaleY="91065" custRadScaleRad="96900" custRadScaleInc="-2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C12A0-833C-4BD7-AECB-8EB39BB90CCC}" type="pres">
      <dgm:prSet presAssocID="{D61026C3-3A14-4DF7-B9B3-BD5C05311BAB}" presName="Name9" presStyleLbl="parChTrans1D2" presStyleIdx="1" presStyleCnt="5"/>
      <dgm:spPr/>
      <dgm:t>
        <a:bodyPr/>
        <a:lstStyle/>
        <a:p>
          <a:endParaRPr lang="en-US"/>
        </a:p>
      </dgm:t>
    </dgm:pt>
    <dgm:pt modelId="{0727B1DF-4FB9-4F4E-AD27-1AE57DB2F824}" type="pres">
      <dgm:prSet presAssocID="{D61026C3-3A14-4DF7-B9B3-BD5C05311BA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356ABBE-2955-4B69-8977-698201795AE2}" type="pres">
      <dgm:prSet presAssocID="{F29B7673-DE7C-4D3D-99B2-E3C60FD55FFF}" presName="node" presStyleLbl="node1" presStyleIdx="1" presStyleCnt="5" custScaleX="95015" custScaleY="91128" custRadScaleRad="109157" custRadScaleInc="-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C34F3-3861-4383-94A4-3BEA51820CEF}" type="pres">
      <dgm:prSet presAssocID="{A7DCD4F0-55B5-4709-BD6B-306C800546BA}" presName="Name9" presStyleLbl="parChTrans1D2" presStyleIdx="2" presStyleCnt="5"/>
      <dgm:spPr/>
      <dgm:t>
        <a:bodyPr/>
        <a:lstStyle/>
        <a:p>
          <a:endParaRPr lang="en-US"/>
        </a:p>
      </dgm:t>
    </dgm:pt>
    <dgm:pt modelId="{FF8692B0-CD45-43C1-B3AE-CD99A28A6428}" type="pres">
      <dgm:prSet presAssocID="{A7DCD4F0-55B5-4709-BD6B-306C800546B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847A522-A2A4-49A0-AD11-DC7EFBB4D668}" type="pres">
      <dgm:prSet presAssocID="{BF7C3897-2714-4A09-88DF-0A1DAB222273}" presName="node" presStyleLbl="node1" presStyleIdx="2" presStyleCnt="5" custScaleX="96072" custScaleY="91017" custRadScaleRad="117529" custRadScaleInc="-55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0E0D-21C4-4B34-B758-5D2EB5DAE80C}" type="pres">
      <dgm:prSet presAssocID="{52616433-1851-4701-9A18-A4AE34463F36}" presName="Name9" presStyleLbl="parChTrans1D2" presStyleIdx="3" presStyleCnt="5"/>
      <dgm:spPr/>
      <dgm:t>
        <a:bodyPr/>
        <a:lstStyle/>
        <a:p>
          <a:endParaRPr lang="en-US"/>
        </a:p>
      </dgm:t>
    </dgm:pt>
    <dgm:pt modelId="{775BF7FE-E15D-4B39-83DA-9A1A06E58E5B}" type="pres">
      <dgm:prSet presAssocID="{52616433-1851-4701-9A18-A4AE34463F3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3308E6F-B58C-42F8-8092-8E6183D849B5}" type="pres">
      <dgm:prSet presAssocID="{665831CA-2DC1-40F1-80CD-2C01F042050C}" presName="node" presStyleLbl="node1" presStyleIdx="3" presStyleCnt="5" custScaleX="93328" custScaleY="91897" custRadScaleRad="108019" custRadScaleInc="48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B74D-1113-4FB8-9B1E-9EC9E233D2ED}" type="pres">
      <dgm:prSet presAssocID="{22C48456-F145-4C44-BCB7-4AB4F0F35242}" presName="Name9" presStyleLbl="parChTrans1D2" presStyleIdx="4" presStyleCnt="5"/>
      <dgm:spPr/>
      <dgm:t>
        <a:bodyPr/>
        <a:lstStyle/>
        <a:p>
          <a:endParaRPr lang="en-US"/>
        </a:p>
      </dgm:t>
    </dgm:pt>
    <dgm:pt modelId="{58C18C4C-548C-4ABD-99AE-8FE736D1CD74}" type="pres">
      <dgm:prSet presAssocID="{22C48456-F145-4C44-BCB7-4AB4F0F352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DDC3B63-1FBB-482E-9C1C-63E297DB60DA}" type="pres">
      <dgm:prSet presAssocID="{E0319AFF-9E3D-4FDD-9D38-775AC028868D}" presName="node" presStyleLbl="node1" presStyleIdx="4" presStyleCnt="5" custScaleX="100680" custScaleY="90055" custRadScaleRad="117512" custRadScaleInc="-3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E776E-ED28-487B-9F93-B19DE052C74B}" type="presOf" srcId="{D61026C3-3A14-4DF7-B9B3-BD5C05311BAB}" destId="{0727B1DF-4FB9-4F4E-AD27-1AE57DB2F824}" srcOrd="1" destOrd="0" presId="urn:microsoft.com/office/officeart/2005/8/layout/radial1"/>
    <dgm:cxn modelId="{CACD5E7F-3313-408E-899A-C77E416838D5}" srcId="{F9D9A50C-A562-4EB6-A7BD-814B04ACCBF2}" destId="{E0319AFF-9E3D-4FDD-9D38-775AC028868D}" srcOrd="4" destOrd="0" parTransId="{22C48456-F145-4C44-BCB7-4AB4F0F35242}" sibTransId="{E2974379-38D0-4BD7-A4E0-556F9A2AECC4}"/>
    <dgm:cxn modelId="{4DFDE0E3-5BDA-428D-B4B5-8CD3C38B987E}" type="presOf" srcId="{52616433-1851-4701-9A18-A4AE34463F36}" destId="{1FFE0E0D-21C4-4B34-B758-5D2EB5DAE80C}" srcOrd="0" destOrd="0" presId="urn:microsoft.com/office/officeart/2005/8/layout/radial1"/>
    <dgm:cxn modelId="{C00C82A2-FB4D-4389-8017-6FB1493A6D20}" srcId="{F9D9A50C-A562-4EB6-A7BD-814B04ACCBF2}" destId="{F29B7673-DE7C-4D3D-99B2-E3C60FD55FFF}" srcOrd="1" destOrd="0" parTransId="{D61026C3-3A14-4DF7-B9B3-BD5C05311BAB}" sibTransId="{3DD311B1-AEC6-44A9-BBEC-8D6D84EBA425}"/>
    <dgm:cxn modelId="{674B34A1-1DF2-4D20-9CFA-CBA527DE9EDB}" type="presOf" srcId="{24ACBB44-A5A8-4C12-9153-230A5E3CA5DA}" destId="{177F01A9-0A0B-4CE7-9501-6BDFAF24858B}" srcOrd="0" destOrd="0" presId="urn:microsoft.com/office/officeart/2005/8/layout/radial1"/>
    <dgm:cxn modelId="{5D8B693D-AB71-46D9-B1AD-09FCCD5DCBAC}" srcId="{F9D9A50C-A562-4EB6-A7BD-814B04ACCBF2}" destId="{665831CA-2DC1-40F1-80CD-2C01F042050C}" srcOrd="3" destOrd="0" parTransId="{52616433-1851-4701-9A18-A4AE34463F36}" sibTransId="{CCF6ABF2-4C03-4055-A2AB-6C19E7178AC2}"/>
    <dgm:cxn modelId="{D71009B2-0791-43DE-8F50-E9208BA3C185}" type="presOf" srcId="{D61026C3-3A14-4DF7-B9B3-BD5C05311BAB}" destId="{CB4C12A0-833C-4BD7-AECB-8EB39BB90CCC}" srcOrd="0" destOrd="0" presId="urn:microsoft.com/office/officeart/2005/8/layout/radial1"/>
    <dgm:cxn modelId="{D0631574-B62A-4374-B667-8896751DF0DF}" type="presOf" srcId="{52616433-1851-4701-9A18-A4AE34463F36}" destId="{775BF7FE-E15D-4B39-83DA-9A1A06E58E5B}" srcOrd="1" destOrd="0" presId="urn:microsoft.com/office/officeart/2005/8/layout/radial1"/>
    <dgm:cxn modelId="{53D16483-E958-40B0-957D-3D3C83D17C20}" type="presOf" srcId="{F29B7673-DE7C-4D3D-99B2-E3C60FD55FFF}" destId="{F356ABBE-2955-4B69-8977-698201795AE2}" srcOrd="0" destOrd="0" presId="urn:microsoft.com/office/officeart/2005/8/layout/radial1"/>
    <dgm:cxn modelId="{08467E0D-B012-40D7-ACF1-AC8F4B1F1795}" type="presOf" srcId="{A7DCD4F0-55B5-4709-BD6B-306C800546BA}" destId="{AAFC34F3-3861-4383-94A4-3BEA51820CEF}" srcOrd="0" destOrd="0" presId="urn:microsoft.com/office/officeart/2005/8/layout/radial1"/>
    <dgm:cxn modelId="{AE217A14-212B-4235-A7A2-0EE6246FDCC6}" type="presOf" srcId="{22C48456-F145-4C44-BCB7-4AB4F0F35242}" destId="{328EB74D-1113-4FB8-9B1E-9EC9E233D2ED}" srcOrd="0" destOrd="0" presId="urn:microsoft.com/office/officeart/2005/8/layout/radial1"/>
    <dgm:cxn modelId="{5B011A44-F401-4F65-871F-9C82A9289C7F}" srcId="{F9D9A50C-A562-4EB6-A7BD-814B04ACCBF2}" destId="{BF7C3897-2714-4A09-88DF-0A1DAB222273}" srcOrd="2" destOrd="0" parTransId="{A7DCD4F0-55B5-4709-BD6B-306C800546BA}" sibTransId="{036F596E-9D9C-4810-8071-B8F6FA01FDDB}"/>
    <dgm:cxn modelId="{8B307C1E-2502-4A33-B613-688406E7C5B3}" type="presOf" srcId="{E9915AB2-1D06-4382-9BAA-2838300BA1B7}" destId="{36333CFD-290A-4B75-8661-21255DE97B9E}" srcOrd="0" destOrd="0" presId="urn:microsoft.com/office/officeart/2005/8/layout/radial1"/>
    <dgm:cxn modelId="{4609C8D9-6082-4B42-A153-CE1093C20326}" type="presOf" srcId="{E0319AFF-9E3D-4FDD-9D38-775AC028868D}" destId="{3DDC3B63-1FBB-482E-9C1C-63E297DB60DA}" srcOrd="0" destOrd="0" presId="urn:microsoft.com/office/officeart/2005/8/layout/radial1"/>
    <dgm:cxn modelId="{76CEF347-8A00-4314-82EA-6F2F0604765A}" type="presOf" srcId="{FA205932-0B98-48AE-BAE9-19C4D023873E}" destId="{C277042C-1FD6-40BB-B842-50845F11D272}" srcOrd="0" destOrd="0" presId="urn:microsoft.com/office/officeart/2005/8/layout/radial1"/>
    <dgm:cxn modelId="{4620B4D9-92C5-4148-ACDE-0245C3937B93}" type="presOf" srcId="{22C48456-F145-4C44-BCB7-4AB4F0F35242}" destId="{58C18C4C-548C-4ABD-99AE-8FE736D1CD74}" srcOrd="1" destOrd="0" presId="urn:microsoft.com/office/officeart/2005/8/layout/radial1"/>
    <dgm:cxn modelId="{7D1B55E8-1FF6-4E5D-9920-E060099F4387}" type="presOf" srcId="{E9915AB2-1D06-4382-9BAA-2838300BA1B7}" destId="{471835BF-972B-4CD2-B19E-2C9FA20350F2}" srcOrd="1" destOrd="0" presId="urn:microsoft.com/office/officeart/2005/8/layout/radial1"/>
    <dgm:cxn modelId="{543E01F3-B6D2-4831-9B5E-47B1A78E6C89}" type="presOf" srcId="{A7DCD4F0-55B5-4709-BD6B-306C800546BA}" destId="{FF8692B0-CD45-43C1-B3AE-CD99A28A6428}" srcOrd="1" destOrd="0" presId="urn:microsoft.com/office/officeart/2005/8/layout/radial1"/>
    <dgm:cxn modelId="{8D776BD3-8499-4527-96F4-4D61F01676A6}" type="presOf" srcId="{665831CA-2DC1-40F1-80CD-2C01F042050C}" destId="{53308E6F-B58C-42F8-8092-8E6183D849B5}" srcOrd="0" destOrd="0" presId="urn:microsoft.com/office/officeart/2005/8/layout/radial1"/>
    <dgm:cxn modelId="{FF602E3D-7E13-47A6-9557-64CDC7A75389}" srcId="{F9D9A50C-A562-4EB6-A7BD-814B04ACCBF2}" destId="{FA205932-0B98-48AE-BAE9-19C4D023873E}" srcOrd="0" destOrd="0" parTransId="{E9915AB2-1D06-4382-9BAA-2838300BA1B7}" sibTransId="{5DC0C1B3-C16C-47A9-863F-624ED0B5AA42}"/>
    <dgm:cxn modelId="{2498D50F-FDDE-4E82-B2A5-6972A9BC06EF}" type="presOf" srcId="{BF7C3897-2714-4A09-88DF-0A1DAB222273}" destId="{9847A522-A2A4-49A0-AD11-DC7EFBB4D668}" srcOrd="0" destOrd="0" presId="urn:microsoft.com/office/officeart/2005/8/layout/radial1"/>
    <dgm:cxn modelId="{213BF804-CE14-48DF-9D3D-0DE2968C7784}" type="presOf" srcId="{F9D9A50C-A562-4EB6-A7BD-814B04ACCBF2}" destId="{A528D98C-C2FF-477D-8545-774BA267C384}" srcOrd="0" destOrd="0" presId="urn:microsoft.com/office/officeart/2005/8/layout/radial1"/>
    <dgm:cxn modelId="{AF9374B6-265C-4DDC-BE08-1EAE42EE97F2}" srcId="{24ACBB44-A5A8-4C12-9153-230A5E3CA5DA}" destId="{F9D9A50C-A562-4EB6-A7BD-814B04ACCBF2}" srcOrd="0" destOrd="0" parTransId="{7CC0014C-07FB-4E4F-B798-D2EB3598E289}" sibTransId="{B2AF8253-03C4-4E49-8379-EEC198B4FC1D}"/>
    <dgm:cxn modelId="{A79E75AA-80B3-4105-A86C-71DC13F4A60E}" type="presParOf" srcId="{177F01A9-0A0B-4CE7-9501-6BDFAF24858B}" destId="{A528D98C-C2FF-477D-8545-774BA267C384}" srcOrd="0" destOrd="0" presId="urn:microsoft.com/office/officeart/2005/8/layout/radial1"/>
    <dgm:cxn modelId="{BCCBBF24-2F7D-4FEB-8396-0B01A5324BF8}" type="presParOf" srcId="{177F01A9-0A0B-4CE7-9501-6BDFAF24858B}" destId="{36333CFD-290A-4B75-8661-21255DE97B9E}" srcOrd="1" destOrd="0" presId="urn:microsoft.com/office/officeart/2005/8/layout/radial1"/>
    <dgm:cxn modelId="{6DD78D89-3E4D-40DB-ABDA-96284A72ED28}" type="presParOf" srcId="{36333CFD-290A-4B75-8661-21255DE97B9E}" destId="{471835BF-972B-4CD2-B19E-2C9FA20350F2}" srcOrd="0" destOrd="0" presId="urn:microsoft.com/office/officeart/2005/8/layout/radial1"/>
    <dgm:cxn modelId="{91B4F299-3102-4E82-A751-2DB3AE3B775E}" type="presParOf" srcId="{177F01A9-0A0B-4CE7-9501-6BDFAF24858B}" destId="{C277042C-1FD6-40BB-B842-50845F11D272}" srcOrd="2" destOrd="0" presId="urn:microsoft.com/office/officeart/2005/8/layout/radial1"/>
    <dgm:cxn modelId="{FF14F3F0-0C56-423C-9238-52613B3C019B}" type="presParOf" srcId="{177F01A9-0A0B-4CE7-9501-6BDFAF24858B}" destId="{CB4C12A0-833C-4BD7-AECB-8EB39BB90CCC}" srcOrd="3" destOrd="0" presId="urn:microsoft.com/office/officeart/2005/8/layout/radial1"/>
    <dgm:cxn modelId="{3DEAD7D1-F638-4159-B656-8EE564C8153C}" type="presParOf" srcId="{CB4C12A0-833C-4BD7-AECB-8EB39BB90CCC}" destId="{0727B1DF-4FB9-4F4E-AD27-1AE57DB2F824}" srcOrd="0" destOrd="0" presId="urn:microsoft.com/office/officeart/2005/8/layout/radial1"/>
    <dgm:cxn modelId="{7429EBEF-EAAF-4E32-9162-6F9E7ED8DD28}" type="presParOf" srcId="{177F01A9-0A0B-4CE7-9501-6BDFAF24858B}" destId="{F356ABBE-2955-4B69-8977-698201795AE2}" srcOrd="4" destOrd="0" presId="urn:microsoft.com/office/officeart/2005/8/layout/radial1"/>
    <dgm:cxn modelId="{01297A46-3EA6-4615-9927-C897DCDA9CFE}" type="presParOf" srcId="{177F01A9-0A0B-4CE7-9501-6BDFAF24858B}" destId="{AAFC34F3-3861-4383-94A4-3BEA51820CEF}" srcOrd="5" destOrd="0" presId="urn:microsoft.com/office/officeart/2005/8/layout/radial1"/>
    <dgm:cxn modelId="{7F62CE17-8D05-40DA-BF7D-6DB7EC56ED7B}" type="presParOf" srcId="{AAFC34F3-3861-4383-94A4-3BEA51820CEF}" destId="{FF8692B0-CD45-43C1-B3AE-CD99A28A6428}" srcOrd="0" destOrd="0" presId="urn:microsoft.com/office/officeart/2005/8/layout/radial1"/>
    <dgm:cxn modelId="{968A7254-91B7-4A49-A290-A2B2957800C7}" type="presParOf" srcId="{177F01A9-0A0B-4CE7-9501-6BDFAF24858B}" destId="{9847A522-A2A4-49A0-AD11-DC7EFBB4D668}" srcOrd="6" destOrd="0" presId="urn:microsoft.com/office/officeart/2005/8/layout/radial1"/>
    <dgm:cxn modelId="{C0B38DEC-0839-44B1-B8FB-0BD673A52F5C}" type="presParOf" srcId="{177F01A9-0A0B-4CE7-9501-6BDFAF24858B}" destId="{1FFE0E0D-21C4-4B34-B758-5D2EB5DAE80C}" srcOrd="7" destOrd="0" presId="urn:microsoft.com/office/officeart/2005/8/layout/radial1"/>
    <dgm:cxn modelId="{2FD91FE6-B8B1-4369-BCE8-5B5A0A075725}" type="presParOf" srcId="{1FFE0E0D-21C4-4B34-B758-5D2EB5DAE80C}" destId="{775BF7FE-E15D-4B39-83DA-9A1A06E58E5B}" srcOrd="0" destOrd="0" presId="urn:microsoft.com/office/officeart/2005/8/layout/radial1"/>
    <dgm:cxn modelId="{74EB66C3-4CAC-45C3-A87C-2DB9F89C6AFB}" type="presParOf" srcId="{177F01A9-0A0B-4CE7-9501-6BDFAF24858B}" destId="{53308E6F-B58C-42F8-8092-8E6183D849B5}" srcOrd="8" destOrd="0" presId="urn:microsoft.com/office/officeart/2005/8/layout/radial1"/>
    <dgm:cxn modelId="{F60D3143-35AA-4CFC-A5C0-DE03E888A91B}" type="presParOf" srcId="{177F01A9-0A0B-4CE7-9501-6BDFAF24858B}" destId="{328EB74D-1113-4FB8-9B1E-9EC9E233D2ED}" srcOrd="9" destOrd="0" presId="urn:microsoft.com/office/officeart/2005/8/layout/radial1"/>
    <dgm:cxn modelId="{B0EE34A0-655E-4C9C-8F8E-01CF8E730714}" type="presParOf" srcId="{328EB74D-1113-4FB8-9B1E-9EC9E233D2ED}" destId="{58C18C4C-548C-4ABD-99AE-8FE736D1CD74}" srcOrd="0" destOrd="0" presId="urn:microsoft.com/office/officeart/2005/8/layout/radial1"/>
    <dgm:cxn modelId="{81A0F2B4-5E58-4CF6-915B-47A90E076D51}" type="presParOf" srcId="{177F01A9-0A0B-4CE7-9501-6BDFAF24858B}" destId="{3DDC3B63-1FBB-482E-9C1C-63E297DB60D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4E98-C56C-4B6E-AE32-5FA74CAF038D}">
      <dsp:nvSpPr>
        <dsp:cNvPr id="0" name=""/>
        <dsp:cNvSpPr/>
      </dsp:nvSpPr>
      <dsp:spPr>
        <a:xfrm rot="4396374">
          <a:off x="1760097" y="784168"/>
          <a:ext cx="3401848" cy="2372365"/>
        </a:xfrm>
        <a:prstGeom prst="swooshArrow">
          <a:avLst>
            <a:gd name="adj1" fmla="val 16310"/>
            <a:gd name="adj2" fmla="val 313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D0C3E-FF3C-45CC-A598-832C3C4E699A}">
      <dsp:nvSpPr>
        <dsp:cNvPr id="0" name=""/>
        <dsp:cNvSpPr/>
      </dsp:nvSpPr>
      <dsp:spPr>
        <a:xfrm>
          <a:off x="2769379" y="1093939"/>
          <a:ext cx="85907" cy="8590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C6A0C-D562-4B17-B92C-F594724A6B80}">
      <dsp:nvSpPr>
        <dsp:cNvPr id="0" name=""/>
        <dsp:cNvSpPr/>
      </dsp:nvSpPr>
      <dsp:spPr>
        <a:xfrm>
          <a:off x="3357608" y="1568399"/>
          <a:ext cx="85907" cy="8590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DD2A0-E043-49FE-A0FA-EC1876D77B1B}">
      <dsp:nvSpPr>
        <dsp:cNvPr id="0" name=""/>
        <dsp:cNvSpPr/>
      </dsp:nvSpPr>
      <dsp:spPr>
        <a:xfrm>
          <a:off x="3798454" y="2123250"/>
          <a:ext cx="85907" cy="8590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5FE40-0C7E-4D6F-AF92-467ECD571E8F}">
      <dsp:nvSpPr>
        <dsp:cNvPr id="0" name=""/>
        <dsp:cNvSpPr/>
      </dsp:nvSpPr>
      <dsp:spPr>
        <a:xfrm>
          <a:off x="1266986" y="0"/>
          <a:ext cx="1603866" cy="6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চালক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1266986" y="0"/>
        <a:ext cx="1603866" cy="630512"/>
      </dsp:txXfrm>
    </dsp:sp>
    <dsp:sp modelId="{B6637BBD-7D99-423C-A1F2-FF3DC13377E6}">
      <dsp:nvSpPr>
        <dsp:cNvPr id="0" name=""/>
        <dsp:cNvSpPr/>
      </dsp:nvSpPr>
      <dsp:spPr>
        <a:xfrm>
          <a:off x="3200402" y="395498"/>
          <a:ext cx="2340777" cy="61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ট্রাফিক</a:t>
          </a:r>
          <a:r>
            <a:rPr lang="en-US" sz="2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পুলিশ</a:t>
          </a:r>
          <a:r>
            <a:rPr lang="en-US" sz="26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3200402" y="395498"/>
        <a:ext cx="2340777" cy="614156"/>
      </dsp:txXfrm>
    </dsp:sp>
    <dsp:sp modelId="{B90E4935-74FC-4DCA-A376-907FCEE9B5E6}">
      <dsp:nvSpPr>
        <dsp:cNvPr id="0" name=""/>
        <dsp:cNvSpPr/>
      </dsp:nvSpPr>
      <dsp:spPr>
        <a:xfrm>
          <a:off x="1266986" y="1296097"/>
          <a:ext cx="1863952" cy="6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মালিক</a:t>
          </a:r>
          <a:r>
            <a:rPr lang="en-US" sz="26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1266986" y="1296097"/>
        <a:ext cx="1863952" cy="630512"/>
      </dsp:txXfrm>
    </dsp:sp>
    <dsp:sp modelId="{C3A1F731-F613-4619-B845-C98EE775D590}">
      <dsp:nvSpPr>
        <dsp:cNvPr id="0" name=""/>
        <dsp:cNvSpPr/>
      </dsp:nvSpPr>
      <dsp:spPr>
        <a:xfrm>
          <a:off x="4172865" y="1454248"/>
          <a:ext cx="2449760" cy="6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সড়কের</a:t>
          </a:r>
          <a:r>
            <a:rPr lang="en-US" sz="2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ত্রুটি</a:t>
          </a:r>
          <a:r>
            <a:rPr lang="en-US" sz="26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600" b="1" kern="1200" dirty="0" err="1" smtClean="0">
              <a:latin typeface="NikoshBAN" pitchFamily="2" charset="0"/>
              <a:cs typeface="NikoshBAN" pitchFamily="2" charset="0"/>
            </a:rPr>
            <a:t>দুর্বলতা</a:t>
          </a:r>
          <a:r>
            <a:rPr lang="en-US" sz="2600" b="1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4172865" y="1454248"/>
        <a:ext cx="2449760" cy="630512"/>
      </dsp:txXfrm>
    </dsp:sp>
    <dsp:sp modelId="{A210878E-5387-4F75-8AD9-DD41C450F153}">
      <dsp:nvSpPr>
        <dsp:cNvPr id="0" name=""/>
        <dsp:cNvSpPr/>
      </dsp:nvSpPr>
      <dsp:spPr>
        <a:xfrm>
          <a:off x="1620704" y="2208931"/>
          <a:ext cx="2167386" cy="63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latin typeface="NikoshBAN" pitchFamily="2" charset="0"/>
              <a:cs typeface="NikoshBAN" pitchFamily="2" charset="0"/>
            </a:rPr>
            <a:t>সড়ক কেন্দ্রিক ঘটনা 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1620704" y="2208931"/>
        <a:ext cx="2167386" cy="630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19A8-4775-4946-893C-4CF4FA5C6ED5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8848-9FB6-4035-9FC2-643AE0C58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 প্রদর্শনের পর প্রশ্নোত্তরের মাধ্যমে পাঠ শিরোনাম ঘোষ্ণা করবেন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 ছবি গুলো প্রদর্শনের পর দুর্ঘটনার আরো কিছু  কারণ বিষয়ক  তথ্য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শিক্ষক  শিক্ষার্থীদের</a:t>
            </a:r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aseline="0" smtClean="0">
                <a:latin typeface="NikoshBAN" pitchFamily="2" charset="0"/>
                <a:cs typeface="NikoshBAN" pitchFamily="2" charset="0"/>
              </a:rPr>
              <a:t>সরবরাহ করবেন</a:t>
            </a:r>
            <a:r>
              <a:rPr lang="en-US" sz="2000" baseline="0" smtClean="0">
                <a:latin typeface="NikoshBAN" pitchFamily="2" charset="0"/>
                <a:cs typeface="NikoshBAN" pitchFamily="2" charset="0"/>
              </a:rPr>
              <a:t>  এরপর নিচের ভিডিওটি দেখতে বলবেন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উপরোক্ত চার্ট</a:t>
            </a:r>
            <a:r>
              <a:rPr lang="bn-BD" baseline="0" dirty="0" smtClean="0"/>
              <a:t> ও তথ্যচিত্র প্রদর্শনের পর বাংলাদেশের দুর্ঘটনা পরিস্থিতি সম্পর্কে বলবেন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দুর্ঘটনা</a:t>
            </a:r>
            <a:r>
              <a:rPr lang="bn-BD" baseline="0" dirty="0" smtClean="0"/>
              <a:t> মুক্ত সড়ক </a:t>
            </a:r>
            <a:r>
              <a:rPr lang="bn-BD" dirty="0" smtClean="0"/>
              <a:t>কিভাবে রাখা</a:t>
            </a:r>
            <a:r>
              <a:rPr lang="bn-BD" baseline="0" dirty="0" smtClean="0"/>
              <a:t> যায় সে সম্পর্কে  শিক্ষক আরো কিছু তথ্য দেবেন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613C-23CB-4570-BC95-BA4081ABE051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87FA-30C4-466D-88F7-CF2B58C01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Jahangir_13_Soci.sc_10_social%20problems_15%201.pptx#-1,18, &#2488;&#2524;&#2453; &#2470;&#2497;&#2480;&#2509;&#2456;&#2463;&#2472;&#2494;&#2480; &#2474;&#2509;&#2480;&#2477;&#2494;&#2476;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1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" y="275347"/>
            <a:ext cx="11662348" cy="635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5120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082040"/>
            <a:ext cx="4678680" cy="445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5270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20840" y="1036320"/>
            <a:ext cx="422148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685800" h="406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9021" y="5621774"/>
            <a:ext cx="2849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বিপদজনক রাস্তা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0202" y="5682356"/>
            <a:ext cx="332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মোবাইলে কথা বলা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4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074" y="182880"/>
            <a:ext cx="3896751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92100" h="254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দুর্ঘটনা পরিস্থিতি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11" y="1001059"/>
            <a:ext cx="4757616" cy="500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4765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9457" y="1001057"/>
            <a:ext cx="4873323" cy="4995009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1750" cmpd="sng">
            <a:gradFill>
              <a:gsLst>
                <a:gs pos="5000">
                  <a:schemeClr val="accent2">
                    <a:lumMod val="75000"/>
                  </a:scheme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T w="260350" h="57150" prst="relaxedInset"/>
            <a:contourClr>
              <a:schemeClr val="accent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4993" y="6106357"/>
            <a:ext cx="6844076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23850" h="25400" prst="softRound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 হার ক্রমাগত  বেড়ে   চলছে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>
            <a:hlinkClick r:id="rId5" action="ppaction://hlinksldjump"/>
          </p:cNvPr>
          <p:cNvSpPr/>
          <p:nvPr/>
        </p:nvSpPr>
        <p:spPr>
          <a:xfrm>
            <a:off x="9788577" y="0"/>
            <a:ext cx="1184223" cy="86943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>
            <a:hlinkClick r:id="rId6" action="ppaction://hlinksldjump"/>
          </p:cNvPr>
          <p:cNvSpPr/>
          <p:nvPr/>
        </p:nvSpPr>
        <p:spPr>
          <a:xfrm>
            <a:off x="899410" y="2"/>
            <a:ext cx="1439056" cy="1001058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Hover r:id="" action="ppaction://hlinkshowjump?jump=nextslide"/>
          </p:cNvPr>
          <p:cNvSpPr/>
          <p:nvPr/>
        </p:nvSpPr>
        <p:spPr>
          <a:xfrm>
            <a:off x="5861153" y="914401"/>
            <a:ext cx="5171607" cy="521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892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hbo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32" y="938251"/>
            <a:ext cx="3987384" cy="516274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07177"/>
              </p:ext>
            </p:extLst>
          </p:nvPr>
        </p:nvGraphicFramePr>
        <p:xfrm>
          <a:off x="592111" y="779489"/>
          <a:ext cx="11059115" cy="569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0947" y="2358291"/>
            <a:ext cx="9071618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048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সড়ক দুর্ঘটনার  ক্ষেত্র ভিত্তিক কারণের একটি ছক তৈরি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85633"/>
              </p:ext>
            </p:extLst>
          </p:nvPr>
        </p:nvGraphicFramePr>
        <p:xfrm>
          <a:off x="2246857" y="3846476"/>
          <a:ext cx="8128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5930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চালক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সড়ক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657599" y="734517"/>
            <a:ext cx="4287187" cy="10643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6" name="Picture 5" descr="PAIR WOR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247" y="413869"/>
            <a:ext cx="2938618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480"/>
            <a:ext cx="1199388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8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8648016"/>
              </p:ext>
            </p:extLst>
          </p:nvPr>
        </p:nvGraphicFramePr>
        <p:xfrm>
          <a:off x="112542" y="221226"/>
          <a:ext cx="11922142" cy="693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>
            <a:hlinkClick r:id="rId7" action="ppaction://hlinkpres?slideindex=18&amp;slidetitle= সড়ক দুর্ঘটনার প্রভাব"/>
          </p:cNvPr>
          <p:cNvSpPr/>
          <p:nvPr/>
        </p:nvSpPr>
        <p:spPr>
          <a:xfrm>
            <a:off x="252689" y="4801092"/>
            <a:ext cx="1607574" cy="18435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28D98C-C2FF-477D-8545-774BA267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528D98C-C2FF-477D-8545-774BA267C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333CFD-290A-4B75-8661-21255DE97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36333CFD-290A-4B75-8661-21255DE97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77042C-1FD6-40BB-B842-50845F11D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C277042C-1FD6-40BB-B842-50845F11D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C12A0-833C-4BD7-AECB-8EB39BB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B4C12A0-833C-4BD7-AECB-8EB39BB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56ABBE-2955-4B69-8977-69820179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F356ABBE-2955-4B69-8977-69820179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C34F3-3861-4383-94A4-3BEA51820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AFC34F3-3861-4383-94A4-3BEA51820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7A522-A2A4-49A0-AD11-DC7EFBB4D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847A522-A2A4-49A0-AD11-DC7EFBB4D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FE0E0D-21C4-4B34-B758-5D2EB5DA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1FFE0E0D-21C4-4B34-B758-5D2EB5DA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08E6F-B58C-42F8-8092-8E6183D84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53308E6F-B58C-42F8-8092-8E6183D84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8EB74D-1113-4FB8-9B1E-9EC9E233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28EB74D-1113-4FB8-9B1E-9EC9E233D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C3B63-1FBB-482E-9C1C-63E297DB6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3DDC3B63-1FBB-482E-9C1C-63E297DB6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acciden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" y="1366836"/>
            <a:ext cx="3958446" cy="2458403"/>
          </a:xfrm>
          <a:prstGeom prst="rect">
            <a:avLst/>
          </a:prstGeom>
        </p:spPr>
      </p:pic>
      <p:pic>
        <p:nvPicPr>
          <p:cNvPr id="3" name="Picture 2" descr="road acciden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60" y="1353502"/>
            <a:ext cx="4206241" cy="2423825"/>
          </a:xfrm>
          <a:prstGeom prst="rect">
            <a:avLst/>
          </a:prstGeom>
        </p:spPr>
      </p:pic>
      <p:pic>
        <p:nvPicPr>
          <p:cNvPr id="4" name="Picture 3" descr="road acciden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120" y="4009147"/>
            <a:ext cx="5821680" cy="2453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2492" y="426720"/>
            <a:ext cx="3732551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5360" y="1325880"/>
            <a:ext cx="198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তিনটি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র্কে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4903" y="447197"/>
            <a:ext cx="5097117" cy="816561"/>
          </a:xfrm>
          <a:solidFill>
            <a:schemeClr val="bg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anchor="ctr" anchorCtr="1">
            <a:normAutofit fontScale="90000"/>
          </a:bodyPr>
          <a:lstStyle/>
          <a:p>
            <a:pPr lvl="0"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সড়ক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দুর্ঘটনার প্রভাব   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449" y="1710954"/>
            <a:ext cx="10628026" cy="415498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হতাহতের ঘটনা ঘটে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পঙ্গুত্ব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বরণ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করে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ভাবে বিপর্যস্ত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ব্যক্তি হতাশাগ্রস্থ হয়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নৈরাজ্য সৃস্টি হয় ও অর্থনীতির বিভিন্ন ক্ষেত্রের ক্ষতি হয়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অপরাধ প্রবনতা বৃদ্ধি পায়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উপার্জন ক্ষমতা হারিয়ে ফেলে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4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30996" y="568411"/>
            <a:ext cx="4905631" cy="3027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30996" y="3830595"/>
            <a:ext cx="4863428" cy="272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744" y="331532"/>
            <a:ext cx="5985889" cy="7175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সড়ক দুর্ঘটনা রোধের উপায়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229327"/>
            <a:ext cx="6647934" cy="179528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365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প্রশিক্ষন প্রাপ্ত ও দক্ষ চালক নিয়োগ দান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72996" y="4284086"/>
            <a:ext cx="6561437" cy="1816443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501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মহাসড়কে প্রয়োজনীয় </a:t>
            </a: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সিগন্যাল স্থাপন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মান্য </a:t>
            </a:r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82" y="544643"/>
            <a:ext cx="584616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সড়ক দুর্ঘটনা রোধের উপায়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5890" y="568410"/>
            <a:ext cx="5324748" cy="287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04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0859" y="3682314"/>
            <a:ext cx="5428060" cy="2746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1611451"/>
            <a:ext cx="6026046" cy="1650733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2225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আইনের যথাযথ প্রয়োগ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4324770"/>
            <a:ext cx="6128381" cy="1655900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মালামাল ও যাত্রী পরিহার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3127948" y="529316"/>
            <a:ext cx="5936104" cy="1169232"/>
          </a:xfrm>
          <a:prstGeom prst="ribbon2">
            <a:avLst>
              <a:gd name="adj1" fmla="val 16667"/>
              <a:gd name="adj2" fmla="val 661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4" name="Picture 3" descr="(01718193056 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263" y="677306"/>
            <a:ext cx="1959965" cy="223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35637" y="3115455"/>
            <a:ext cx="448830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মোছাঃ মোহছিনা সিদ্দিকা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ক্ষিকা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জাগরণী বালিকা বিদ্যাবীথি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নেওয়াশী, নাগেশ্বরী, কুড়িগ্রাম।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2782" y="3115455"/>
            <a:ext cx="477731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১০ম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২০।০১।২০২০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932758" y="3383693"/>
            <a:ext cx="4009309" cy="1026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480"/>
            <a:ext cx="1199388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0" y="309490"/>
            <a:ext cx="5472332" cy="312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4254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3669175"/>
            <a:ext cx="5472332" cy="2838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146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654302"/>
            <a:ext cx="6123247" cy="2313751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11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গাড়ী চলাকালীন  চালকের মোবাইল ফোন ব্যবহার নিষিদ্ধকরণ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38" y="4231228"/>
            <a:ext cx="6171724" cy="1514664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238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 লেন বিশিষ্ট রাস্তা নির্মাণ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5083" y="359764"/>
            <a:ext cx="4947324" cy="2683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035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8920" y="3432746"/>
            <a:ext cx="4988477" cy="3124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609600" h="57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8120" y="1149178"/>
            <a:ext cx="6103826" cy="173291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635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ওভার ব্রিজের ব্যবহার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" y="3904735"/>
            <a:ext cx="6103826" cy="1732918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826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 সৃষ্টি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959153" y="635583"/>
            <a:ext cx="4152276" cy="1208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066" y="2757947"/>
            <a:ext cx="1843548" cy="7694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 extrusionH="76200">
            <a:bevelT w="139700" prst="cross"/>
            <a:extrusionClr>
              <a:schemeClr val="accent2">
                <a:lumMod val="75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931" y="3670173"/>
            <a:ext cx="1141033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3066" y="4630994"/>
            <a:ext cx="182880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009" y="5720924"/>
            <a:ext cx="112333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  <p:pic>
        <p:nvPicPr>
          <p:cNvPr id="8" name="Picture 7" descr="GROUP WOR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341" y="316980"/>
            <a:ext cx="3569918" cy="206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39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39" y="841631"/>
            <a:ext cx="3793761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597" y="2767914"/>
            <a:ext cx="10837888" cy="313932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273050" prst="relaxedInset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সড়ক দুর্ঘটনা  কী?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সড়ক দুর্ঘটনাকে সামাজিক সমস্যা হিসাবে  দেখার কারণ কী?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বাংলাদেশের সড়ক  দুর্ঘটনা  পরিস্থিতির  উন্নতি সম্ভব  কিভাবে?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শিখন মূল্যায়ন 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82" y="494030"/>
            <a:ext cx="3081878" cy="1965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480"/>
            <a:ext cx="1199388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9604" y="832115"/>
            <a:ext cx="3337831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78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997" y="4052484"/>
            <a:ext cx="980220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এলাকায়  সড়ক দুর্ঘটনা প্রতিরোধে কি কি পদক্ষেপ গ্রহণ করা উচিত  বলে তুমি মনে  কর- তা খাতায়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বাড়ি 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9604" y="1828800"/>
            <a:ext cx="3337831" cy="199644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480"/>
            <a:ext cx="1199388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 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200150"/>
            <a:ext cx="4743450" cy="445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467725" y="4191000"/>
            <a:ext cx="352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5745480"/>
            <a:ext cx="1220724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8882" y="389745"/>
            <a:ext cx="3701072" cy="1034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করঃ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2181"/>
              </p:ext>
            </p:extLst>
          </p:nvPr>
        </p:nvGraphicFramePr>
        <p:xfrm>
          <a:off x="5668781" y="292719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781" y="2927194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480"/>
            <a:ext cx="1199388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6249" y="461381"/>
            <a:ext cx="4059502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ad acciden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7646"/>
            <a:ext cx="6736080" cy="350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469" y="2406959"/>
            <a:ext cx="10762938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সড়ক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র্ঘটনা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সড়ক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র্ঘটনার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কারণ বর্ণনা করতে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র্ঘটনার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প্রভাব ব্যাখ্যা করতে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র্ঘটনা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হ্রাসের উপায় বর্ণনা করতে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102964" y="434716"/>
            <a:ext cx="5666282" cy="1783828"/>
          </a:xfrm>
          <a:prstGeom prst="ribbon">
            <a:avLst>
              <a:gd name="adj1" fmla="val 16667"/>
              <a:gd name="adj2" fmla="val 69577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0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6123" y="293115"/>
            <a:ext cx="7962313" cy="5978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9790964"/>
              </p:ext>
            </p:extLst>
          </p:nvPr>
        </p:nvGraphicFramePr>
        <p:xfrm>
          <a:off x="506437" y="166602"/>
          <a:ext cx="7378389" cy="394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Callout 5"/>
          <p:cNvSpPr/>
          <p:nvPr/>
        </p:nvSpPr>
        <p:spPr>
          <a:xfrm>
            <a:off x="8143422" y="4998720"/>
            <a:ext cx="3317058" cy="1539240"/>
          </a:xfrm>
          <a:prstGeom prst="wedgeEllipseCallout">
            <a:avLst>
              <a:gd name="adj1" fmla="val -56794"/>
              <a:gd name="adj2" fmla="val -37874"/>
            </a:avLst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9C4E98-C56C-4B6E-AE32-5FA74CAF0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59C4E98-C56C-4B6E-AE32-5FA74CAF0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05FE40-0C7E-4D6F-AF92-467ECD571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205FE40-0C7E-4D6F-AF92-467ECD571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37BBD-7D99-423C-A1F2-FF3DC133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B6637BBD-7D99-423C-A1F2-FF3DC133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D0C3E-FF3C-45CC-A598-832C3C4E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5B9D0C3E-FF3C-45CC-A598-832C3C4E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E4935-74FC-4DCA-A376-907FCEE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B90E4935-74FC-4DCA-A376-907FCEE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C6A0C-D562-4B17-B92C-F594724A6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46CC6A0C-D562-4B17-B92C-F594724A6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A1F731-F613-4619-B845-C98EE775D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C3A1F731-F613-4619-B845-C98EE775D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DD2A0-E043-49FE-A0FA-EC1876D7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22EDD2A0-E043-49FE-A0FA-EC1876D77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0878E-5387-4F75-8AD9-DD41C450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A210878E-5387-4F75-8AD9-DD41C450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235" y="269823"/>
            <a:ext cx="5522293" cy="707886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431800" h="12700" prst="softRound"/>
            <a:extrusionClr>
              <a:schemeClr val="accent2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নিচের ছবি গুলো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1341120"/>
            <a:ext cx="4770120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4240" y="5869131"/>
            <a:ext cx="3838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রাস্তায় ফসল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শুকানো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flipH="1">
            <a:off x="1264920" y="5836921"/>
            <a:ext cx="3200400" cy="670559"/>
            <a:chOff x="2278967" y="6311091"/>
            <a:chExt cx="2835834" cy="607607"/>
          </a:xfrm>
          <a:solidFill>
            <a:schemeClr val="bg1"/>
          </a:solidFill>
        </p:grpSpPr>
        <p:sp>
          <p:nvSpPr>
            <p:cNvPr id="10" name="Rectangle 9"/>
            <p:cNvSpPr/>
            <p:nvPr/>
          </p:nvSpPr>
          <p:spPr>
            <a:xfrm>
              <a:off x="2278967" y="6311091"/>
              <a:ext cx="2835834" cy="546909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29210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3711" y="6333923"/>
              <a:ext cx="268108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অতিরিক্ত বোঝাই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29640" y="1386840"/>
            <a:ext cx="4495800" cy="431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83" y="379828"/>
            <a:ext cx="5866228" cy="5416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55600" h="25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86732" y="379828"/>
            <a:ext cx="5472332" cy="5416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17500" h="317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9303" y="5928360"/>
            <a:ext cx="3372303" cy="655320"/>
            <a:chOff x="2064774" y="6091308"/>
            <a:chExt cx="3613370" cy="67071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2110149" y="6091308"/>
              <a:ext cx="2982356" cy="64633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96850" h="444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64774" y="6100942"/>
              <a:ext cx="3613370" cy="66108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96850"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ওভার টেকিং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9376" y="5990443"/>
            <a:ext cx="5129224" cy="646331"/>
            <a:chOff x="6930152" y="5990443"/>
            <a:chExt cx="4728447" cy="646331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7160455" y="6048323"/>
              <a:ext cx="3840480" cy="53535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h="444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0152" y="5990443"/>
              <a:ext cx="4728447" cy="64633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222250" h="44450"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ওভার ব্রিজ ব্যবহার না করা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731520"/>
            <a:ext cx="5010443" cy="4777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23850" h="50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6705600" y="5632162"/>
            <a:ext cx="4450080" cy="95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সিগন্যাল অমান্য করা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49493" y="731521"/>
            <a:ext cx="4680507" cy="4777712"/>
            <a:chOff x="6749493" y="731521"/>
            <a:chExt cx="5332348" cy="4777712"/>
          </a:xfrm>
        </p:grpSpPr>
        <p:sp>
          <p:nvSpPr>
            <p:cNvPr id="4" name="Rectangle 3"/>
            <p:cNvSpPr/>
            <p:nvPr/>
          </p:nvSpPr>
          <p:spPr>
            <a:xfrm>
              <a:off x="6989335" y="731521"/>
              <a:ext cx="5092506" cy="4777712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4953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C:\Users\DOEL\Pictures\sign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493" y="731521"/>
              <a:ext cx="2298573" cy="477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883063" y="5637014"/>
            <a:ext cx="3786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রাস্তার উপর হাট বাজার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1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389</Words>
  <Application>Microsoft Office PowerPoint</Application>
  <PresentationFormat>Widescreen</PresentationFormat>
  <Paragraphs>82</Paragraphs>
  <Slides>25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সড়ক দুর্ঘটনার প্রভাব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SIDDIQUEE</cp:lastModifiedBy>
  <cp:revision>244</cp:revision>
  <dcterms:created xsi:type="dcterms:W3CDTF">2015-10-21T11:08:19Z</dcterms:created>
  <dcterms:modified xsi:type="dcterms:W3CDTF">2020-01-26T03:11:59Z</dcterms:modified>
</cp:coreProperties>
</file>