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61" r:id="rId2"/>
    <p:sldId id="342" r:id="rId3"/>
    <p:sldId id="346" r:id="rId4"/>
    <p:sldId id="326" r:id="rId5"/>
    <p:sldId id="340" r:id="rId6"/>
    <p:sldId id="377" r:id="rId7"/>
    <p:sldId id="391" r:id="rId8"/>
    <p:sldId id="337" r:id="rId9"/>
    <p:sldId id="397" r:id="rId10"/>
    <p:sldId id="390" r:id="rId11"/>
    <p:sldId id="396" r:id="rId12"/>
    <p:sldId id="398" r:id="rId13"/>
    <p:sldId id="399" r:id="rId14"/>
    <p:sldId id="363" r:id="rId15"/>
    <p:sldId id="3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FF6699"/>
    <a:srgbClr val="009ED6"/>
    <a:srgbClr val="BFEE14"/>
    <a:srgbClr val="66CCFF"/>
    <a:srgbClr val="CC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8" autoAdjust="0"/>
    <p:restoredTop sz="86116" autoAdjust="0"/>
  </p:normalViewPr>
  <p:slideViewPr>
    <p:cSldViewPr>
      <p:cViewPr varScale="1">
        <p:scale>
          <a:sx n="59" d="100"/>
          <a:sy n="59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461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50000"/>
            </a:lnSpc>
          </a:pP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43578" custScaleY="40946" custLinFactNeighborX="-3688" custLinFactNeighborY="199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106855" custScaleY="34715" custLinFactNeighborX="24041" custLinFactNeighborY="-7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67446" custScaleY="29444" custLinFactNeighborX="-5008" custLinFactNeighborY="175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114029" custScaleY="432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16A2D4CA-55DC-4DF5-8C14-7511AF8988AF}" type="presOf" srcId="{C59269D0-92A5-481C-BA64-727AFB0DD545}" destId="{B37A5355-225B-4C6F-AED7-6C620F99EECC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C4A169A-FEBE-4793-A56D-77A9A1206B74}" type="presOf" srcId="{74EE5CD8-078F-4590-BF9C-A341A294A016}" destId="{7E429971-BC57-430F-BB25-C0574E5E39E3}" srcOrd="0" destOrd="0" presId="urn:microsoft.com/office/officeart/2005/8/layout/vList5"/>
    <dgm:cxn modelId="{5B0A47A7-B931-44C0-A80D-650FAE47501F}" type="presOf" srcId="{AA046201-5C4D-445E-BF0B-5C6D2B0A1945}" destId="{C04276DC-EE64-470A-B8BC-09067B8045FA}" srcOrd="0" destOrd="0" presId="urn:microsoft.com/office/officeart/2005/8/layout/vList5"/>
    <dgm:cxn modelId="{78826858-A88C-42A1-8AFA-3645AE5F24E1}" type="presOf" srcId="{1E4D3931-0DBD-4211-A24A-6AF364284B1E}" destId="{D54B1729-BC98-42C1-9C6C-D65DCBA4358F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0ADF725-32B3-4196-88AC-120326B34C87}" type="presOf" srcId="{F6FEADD9-F67D-41F5-BA4C-3C84956E7F46}" destId="{AAE7A1E6-6847-453D-B55B-8A82BF138C1D}" srcOrd="0" destOrd="0" presId="urn:microsoft.com/office/officeart/2005/8/layout/vList5"/>
    <dgm:cxn modelId="{8AF547CA-56E7-491A-8BA5-17C57FC8CB23}" type="presParOf" srcId="{AAE7A1E6-6847-453D-B55B-8A82BF138C1D}" destId="{C4407577-18A2-46E0-8805-2838042EB67A}" srcOrd="0" destOrd="0" presId="urn:microsoft.com/office/officeart/2005/8/layout/vList5"/>
    <dgm:cxn modelId="{99BD9568-A909-4A6F-BC27-57B08605DBC9}" type="presParOf" srcId="{C4407577-18A2-46E0-8805-2838042EB67A}" destId="{7E429971-BC57-430F-BB25-C0574E5E39E3}" srcOrd="0" destOrd="0" presId="urn:microsoft.com/office/officeart/2005/8/layout/vList5"/>
    <dgm:cxn modelId="{4CAF12A8-2A72-4EA9-8C94-56A16F7EFA08}" type="presParOf" srcId="{C4407577-18A2-46E0-8805-2838042EB67A}" destId="{D54B1729-BC98-42C1-9C6C-D65DCBA4358F}" srcOrd="1" destOrd="0" presId="urn:microsoft.com/office/officeart/2005/8/layout/vList5"/>
    <dgm:cxn modelId="{2A7FF0D2-2768-48C9-ACC4-28413FDC9AE5}" type="presParOf" srcId="{AAE7A1E6-6847-453D-B55B-8A82BF138C1D}" destId="{AB8574CC-D4F2-4555-AEE3-F4EE58B11D03}" srcOrd="1" destOrd="0" presId="urn:microsoft.com/office/officeart/2005/8/layout/vList5"/>
    <dgm:cxn modelId="{CC2172C5-01E2-4EE4-B01B-EB983FB90930}" type="presParOf" srcId="{AAE7A1E6-6847-453D-B55B-8A82BF138C1D}" destId="{85B8F607-FDD8-476A-ADBE-E1250824F294}" srcOrd="2" destOrd="0" presId="urn:microsoft.com/office/officeart/2005/8/layout/vList5"/>
    <dgm:cxn modelId="{4C098E16-7824-4897-8344-9CC5E2520404}" type="presParOf" srcId="{85B8F607-FDD8-476A-ADBE-E1250824F294}" destId="{C04276DC-EE64-470A-B8BC-09067B8045FA}" srcOrd="0" destOrd="0" presId="urn:microsoft.com/office/officeart/2005/8/layout/vList5"/>
    <dgm:cxn modelId="{8749453B-E60D-4693-8704-0A41E2B6FA64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41497" y="-1484897"/>
          <a:ext cx="1268495" cy="568010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135693" y="720907"/>
        <a:ext cx="5680104" cy="1268495"/>
      </dsp:txXfrm>
    </dsp:sp>
    <dsp:sp modelId="{7E429971-BC57-430F-BB25-C0574E5E39E3}">
      <dsp:nvSpPr>
        <dsp:cNvPr id="0" name=""/>
        <dsp:cNvSpPr/>
      </dsp:nvSpPr>
      <dsp:spPr>
        <a:xfrm>
          <a:off x="0" y="537867"/>
          <a:ext cx="1303020" cy="187022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3608" y="601475"/>
        <a:ext cx="1175804" cy="1743006"/>
      </dsp:txXfrm>
    </dsp:sp>
    <dsp:sp modelId="{B37A5355-225B-4C6F-AED7-6C620F99EECC}">
      <dsp:nvSpPr>
        <dsp:cNvPr id="0" name=""/>
        <dsp:cNvSpPr/>
      </dsp:nvSpPr>
      <dsp:spPr>
        <a:xfrm rot="5400000">
          <a:off x="4371520" y="304573"/>
          <a:ext cx="1579453" cy="6061453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130520" y="2545573"/>
        <a:ext cx="6061453" cy="1579453"/>
      </dsp:txXfrm>
    </dsp:sp>
    <dsp:sp modelId="{C04276DC-EE64-470A-B8BC-09067B8045FA}">
      <dsp:nvSpPr>
        <dsp:cNvPr id="0" name=""/>
        <dsp:cNvSpPr/>
      </dsp:nvSpPr>
      <dsp:spPr>
        <a:xfrm>
          <a:off x="0" y="2743210"/>
          <a:ext cx="2016694" cy="13448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5651" y="2808861"/>
        <a:ext cx="1885392" cy="121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7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8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4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3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3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7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1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0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5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597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595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4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1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38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81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23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308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2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49" r:id="rId13"/>
    <p:sldLayoutId id="2147483651" r:id="rId14"/>
    <p:sldLayoutId id="2147483650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801102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8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33" y="5449669"/>
            <a:ext cx="84575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বঙ্গবন্ধুর ভাষণ শুনতে জনগণ এত আকাঙ্খিত ছিল কেন?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432" y="298186"/>
            <a:ext cx="84575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610" y="1390065"/>
            <a:ext cx="5539612" cy="36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65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Final\4-5\234x234xc11.jpg.pagespeed.ic.Ir8OlF7u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740" y="3114687"/>
            <a:ext cx="3353301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83" y="3114686"/>
            <a:ext cx="2433117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elower\Desktop\Final\4-5\fla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85" y="304800"/>
            <a:ext cx="2984617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3146218"/>
            <a:ext cx="2090671" cy="28607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33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ll Competition Content\Model Content BOBP\Model Content 3rd Round Delower\mukti-joddha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" y="320566"/>
            <a:ext cx="4056011" cy="30420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Delower\Desktop\Final\4-5\Victory-is-Ours-19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8003" y="3499208"/>
            <a:ext cx="4701197" cy="30539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Documents and Settings\Delower\Desktop\Final\4-5\1971-march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82" y="320566"/>
            <a:ext cx="4266818" cy="29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6803" y="4159341"/>
            <a:ext cx="3483197" cy="20128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আহ্বানে জনগণ মুক্তির সংগ্রামে ঝাঁপিয়ে পড়ে।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75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4" y="5429071"/>
            <a:ext cx="812359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বঙ্গবন্ধুর ঘোষণা অনুযায়ী এদেশের সংগ্রামী জনগণ কী কী পদক্ষেপ গ্রহণ করে? তার একটি তালিকা তৈরি কর।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55174" y="1247533"/>
            <a:ext cx="8123591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দেশের স্কুল-কলেজ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কল-কারখানা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গ্রামে গ্রামে সংগ্রাম পরিষদ গড়ে তোলে।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সামরিক বাহিনীর আগ্রাসন মোকাবিলা করে।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দাবী আদায় না হওয়া পর্যন্ত হরতালের ডাক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পাকিস্তানি সরকারকে সকল প্রকার সহযোগিতা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সর্বোপরি স্বাধীনতা যুদ্ধে ঝাঁপিয়ে পড়ে।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3774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60309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82129"/>
            <a:ext cx="4648200" cy="33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01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62856" y="3564584"/>
            <a:ext cx="74827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ময়দানটির বর্তমান নাম 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71499" y="379775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2022157"/>
            <a:ext cx="752644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মার্চের ভাষণে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bn-BD" sz="2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রহমানের শেষকথা কী ছিল?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676400"/>
            <a:ext cx="949016" cy="11737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5362" name="Picture 2" descr="C:\Documents and Settings\Delower\Desktop\Final\4-5\7th1712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975" y="3278213"/>
            <a:ext cx="960841" cy="10651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262856" y="5029200"/>
            <a:ext cx="74827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শর্ত ৪টি কী 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43870"/>
            <a:ext cx="958055" cy="1147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44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3630"/>
            <a:ext cx="396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953000"/>
            <a:ext cx="87629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৭ই মার্চের ভাষণকে বাঙালির মুক্তির সনদ বলা হয় কেন? বিশ্লেষণ কর।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4114800" cy="24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00400" y="228600"/>
            <a:ext cx="32766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60815"/>
            <a:ext cx="5486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মলিনা বেগম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মানুল্লারচর হাজি বাড়ি মডেল হাই স্কুল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Email:-molenaparvin@gmail.com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/>
          </a:p>
          <a:p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348647" y="1981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লাদেশ  ওবিশ্বপরিচয়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জন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20ইং</a:t>
            </a:r>
          </a:p>
          <a:p>
            <a:endParaRPr 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338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6124902"/>
            <a:ext cx="4206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 স্বাধীনতা যুদ্ধে অংশগ্রহন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Documents and Settings\Delower\Desktop\Final\4-5\gorra-600-640x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38" y="3200400"/>
            <a:ext cx="3753262" cy="281494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14256265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992"/>
            <a:ext cx="4879693" cy="3049808"/>
          </a:xfrm>
          <a:prstGeom prst="round2DiagRect">
            <a:avLst>
              <a:gd name="adj1" fmla="val 13156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23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899" y="614260"/>
            <a:ext cx="8420101" cy="12145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৭ই মার্চের ভাষণের বৈশিষ্ট্য</a:t>
            </a:r>
            <a:endParaRPr kumimoji="0" lang="en-US" sz="48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42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59893"/>
            <a:ext cx="5651500" cy="408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5760" y="1059597"/>
            <a:ext cx="667512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7765861"/>
              </p:ext>
            </p:extLst>
          </p:nvPr>
        </p:nvGraphicFramePr>
        <p:xfrm>
          <a:off x="457200" y="1752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14700" y="228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11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358" y="5660648"/>
            <a:ext cx="499504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1970 </a:t>
            </a:r>
            <a:r>
              <a:rPr lang="bn-BD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নির্বাচন ও ফলাফল</a:t>
            </a:r>
            <a:endParaRPr lang="en-US" sz="4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Documents and Settings\Delower\Desktop\Final\4-5\538606e026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2015359"/>
            <a:ext cx="3318641" cy="33186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Delower\Desktop\1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150"/>
            <a:ext cx="3048000" cy="5657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325435-Elections-1327214010-335-640x4801-300x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4" y="396438"/>
            <a:ext cx="2011416" cy="15085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80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elower\Desktop\Final\4-5\Historical 7th March 1971 Crowd in Dha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2" y="3515930"/>
            <a:ext cx="4177860" cy="27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Delower\Desktop\Final\4-5\15-March-197101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" y="304799"/>
            <a:ext cx="3090149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Delower\Desktop\Final\4-5\zulfiqar-ali-bhutto-0204_l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304800"/>
            <a:ext cx="3516367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2759" y="2467892"/>
            <a:ext cx="3166241" cy="695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খাঁন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467892"/>
            <a:ext cx="3516367" cy="7325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জুলফিকার আলী ভুট্টো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91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2" y="304799"/>
            <a:ext cx="2272658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04800"/>
            <a:ext cx="5943600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6182" y="3788934"/>
            <a:ext cx="3665120" cy="2766936"/>
            <a:chOff x="465083" y="3155732"/>
            <a:chExt cx="4106917" cy="3168868"/>
          </a:xfrm>
        </p:grpSpPr>
        <p:sp>
          <p:nvSpPr>
            <p:cNvPr id="3" name="Right Arrow Callout 2"/>
            <p:cNvSpPr/>
            <p:nvPr/>
          </p:nvSpPr>
          <p:spPr>
            <a:xfrm>
              <a:off x="465083" y="3886200"/>
              <a:ext cx="4106917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এভাবেই তিনি বাংলার স্বাধীনতার ঘোষণা দিয়ে 'বাংলাদেশ' নামকরণ করেন।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7932" y="3912472"/>
              <a:ext cx="838200" cy="19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Documents and Settings\Delower\Desktop\Final\4-5\253770_459312974146072_467025604_n-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6837" y="3836232"/>
            <a:ext cx="3707423" cy="2745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1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70" y="531674"/>
            <a:ext cx="827782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করেন: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08971" y="2451080"/>
            <a:ext cx="8277828" cy="35278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সামরিক শাসন প্রত্যাহার করতে হবে।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গণপ্রতিনিধিদের 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কাছে  ক্ষমতা হস্তান্তর করতে হবে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523759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</Words>
  <Application>Microsoft Office PowerPoint</Application>
  <PresentationFormat>On-screen Show (4:3)</PresentationFormat>
  <Paragraphs>68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2020-01-25T14:09:50Z</dcterms:modified>
</cp:coreProperties>
</file>