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807E-3C9C-4B76-8AFA-AD5ABB15EF6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0E9-A761-42EF-BDD7-6D990E73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3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807E-3C9C-4B76-8AFA-AD5ABB15EF6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0E9-A761-42EF-BDD7-6D990E73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8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807E-3C9C-4B76-8AFA-AD5ABB15EF6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0E9-A761-42EF-BDD7-6D990E73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7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807E-3C9C-4B76-8AFA-AD5ABB15EF6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0E9-A761-42EF-BDD7-6D990E73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9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807E-3C9C-4B76-8AFA-AD5ABB15EF6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0E9-A761-42EF-BDD7-6D990E73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1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807E-3C9C-4B76-8AFA-AD5ABB15EF6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0E9-A761-42EF-BDD7-6D990E73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3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807E-3C9C-4B76-8AFA-AD5ABB15EF6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0E9-A761-42EF-BDD7-6D990E73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0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807E-3C9C-4B76-8AFA-AD5ABB15EF6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0E9-A761-42EF-BDD7-6D990E73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5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807E-3C9C-4B76-8AFA-AD5ABB15EF6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0E9-A761-42EF-BDD7-6D990E73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6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807E-3C9C-4B76-8AFA-AD5ABB15EF6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0E9-A761-42EF-BDD7-6D990E73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5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807E-3C9C-4B76-8AFA-AD5ABB15EF6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0E9-A761-42EF-BDD7-6D990E73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9807E-3C9C-4B76-8AFA-AD5ABB15EF6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10E9-A761-42EF-BDD7-6D990E73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0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4726" y="1928813"/>
            <a:ext cx="440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0246" y="658296"/>
            <a:ext cx="2411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400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4400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5075" y="287723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‘কসাই, দু-ক্রোশ, তেজস্বী, আক্কেল, ফিরিস্তি’- শব্দগুলো দিয়ে জোড়ায় আলোচনা করে ২টি করে বাক্য তৈরি কর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9363" y="1767185"/>
            <a:ext cx="87106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বাংলাদেশের দক্ষিণ পূর্ব এলাকায় এক জাতের লাল গরু দেখা যায়। এর নাম </a:t>
            </a:r>
            <a:r>
              <a:rPr lang="en-US" sz="32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Red </a:t>
            </a:r>
            <a:r>
              <a:rPr lang="en-US" sz="320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chittagong</a:t>
            </a:r>
            <a:r>
              <a:rPr lang="en-US" sz="32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cattle (R.C.C) </a:t>
            </a:r>
            <a:r>
              <a:rPr lang="bn-BD" sz="32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যার স্থানীয় নাম অষ্টমুখি লাল গরু । বর্তমানে বাংলাদেশের সব জায়গায় এই গরু পাওয়া যায়।</a:t>
            </a:r>
            <a:endParaRPr lang="en-US" sz="3200" cap="none" spc="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492" y="1358384"/>
            <a:ext cx="3831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লাল গরু আমাদের দেশীয় সম্পদ। </a:t>
            </a:r>
            <a:endParaRPr lang="bn-BD" sz="280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8236" y="2315646"/>
            <a:ext cx="6627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দেশীয় আবহাওয়ায় এই গরু খুবই উপযোগী এবং লাভজনক। </a:t>
            </a:r>
            <a:endParaRPr lang="en-US" sz="320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8236" y="3159680"/>
            <a:ext cx="4833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 রোগ প্রতিরোধ ক্ষমতা অনেক বেশি। </a:t>
            </a:r>
            <a:endParaRPr lang="en-US" sz="28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3060" y="901184"/>
            <a:ext cx="1874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600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3600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3600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bn-BD" sz="3600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7913" y="236288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BD" sz="2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‘লাল গরুটা’ বিক্রয় করার ব্যাপারে নিধিরামের বউ ও ছেলে মেয়েদের আপত্তির কারণ দলে আলোচনা করে উপস্থাপন কর।</a:t>
            </a:r>
            <a:endParaRPr lang="en-US" sz="28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5102" y="858322"/>
            <a:ext cx="1521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400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400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3310" y="1627763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 ‘গো’ শব্দের অর্থ কী 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479" y="2515672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রাগী ভাব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1607" y="2561838"/>
            <a:ext cx="177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লজ্জাহীনতা 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7469" y="2577241"/>
            <a:ext cx="1755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নাছোড় ভাব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3939" y="2608005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অকুতোভয় ভাব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310" y="3434358"/>
            <a:ext cx="4184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চাষীর ঘরের মেয়ে কোন ধরনের নারী 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1479" y="4076046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অসুস্থ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5389" y="4168378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মমতাময়ী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6657" y="4214544"/>
            <a:ext cx="110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লোভী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3125" y="4257139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ঝগড়াটে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11281" y="2677254"/>
            <a:ext cx="427481" cy="32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95389" y="4223385"/>
            <a:ext cx="427481" cy="32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4577" y="886897"/>
            <a:ext cx="1991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000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2067" y="3015734"/>
            <a:ext cx="9193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2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প্রাণিকুলের প্রতি তোমার</a:t>
            </a:r>
            <a:r>
              <a:rPr lang="bn-BD" sz="2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আচরণ কেমন </a:t>
            </a:r>
            <a:r>
              <a:rPr lang="bn-IN" sz="2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হওয়া উচিত তা-</a:t>
            </a:r>
            <a:r>
              <a:rPr lang="bn-BD" sz="2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2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662" y="1985963"/>
            <a:ext cx="6072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3" y="500063"/>
            <a:ext cx="2886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6150" y="2471738"/>
            <a:ext cx="57435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সুজন কুমার মন্ডল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পুন্ডুরিয়া উচ্চ বিদ্যাওলয়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1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268990"/>
            <a:ext cx="8139614" cy="5366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4725" y="242888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 করো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054" y="422943"/>
            <a:ext cx="30332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dirty="0" smtClean="0">
                <a:ln w="11430">
                  <a:solidFill>
                    <a:srgbClr val="6C0000"/>
                  </a:solidFill>
                </a:ln>
                <a:latin typeface="NikoshBAN" pitchFamily="2" charset="0"/>
                <a:cs typeface="NikoshBAN" pitchFamily="2" charset="0"/>
              </a:rPr>
              <a:t>লাল গরুটা</a:t>
            </a:r>
            <a:endParaRPr lang="en-US" sz="7200" dirty="0" smtClean="0">
              <a:ln w="11430">
                <a:solidFill>
                  <a:srgbClr val="6C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9837" y="1623272"/>
            <a:ext cx="198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cap="all" dirty="0" smtClean="0">
                <a:ln w="0"/>
                <a:effectLst/>
                <a:latin typeface="NikoshBAN" pitchFamily="2" charset="0"/>
                <a:cs typeface="NikoshBAN" pitchFamily="2" charset="0"/>
              </a:rPr>
              <a:t>সত্যেন সেন</a:t>
            </a:r>
            <a:endParaRPr lang="en-US" sz="4000" cap="all" dirty="0">
              <a:ln w="0"/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3" y="2331158"/>
            <a:ext cx="6272213" cy="41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1872" y="672584"/>
            <a:ext cx="2342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60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714" y="2144197"/>
            <a:ext cx="3858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6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36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শিক্ষার্থীরা....</a:t>
            </a:r>
            <a:endParaRPr lang="en-US" sz="36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3885" y="2790528"/>
            <a:ext cx="7156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2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লেখক ‘সত্যেন সেন’-এর সংক্ষিপ্ত জীবনী উল্লেখ করতে পারবে।</a:t>
            </a:r>
            <a:endParaRPr lang="en-US" sz="28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885" y="3436859"/>
            <a:ext cx="7991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2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লাল গরুর প্রতি নিধিরামের পরিবারের আচরণ বিশ্লেষণ করতে পারবে। </a:t>
            </a:r>
            <a:endParaRPr lang="en-US" sz="28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7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0621" y="758309"/>
            <a:ext cx="2864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4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4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511" y="2320023"/>
            <a:ext cx="106680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১৯০৭ খ্রিষ্টাব্দে মুন্সিগঞ্জ জেলায়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জন্ম গ্রহন করেন।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বিপ্লবী, স্বাধীনতা-সংগ্রামী এবং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প্রগতিশীল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নেতা ছিলেন । তিনি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 একাডেমী ও আদমজী পুরস্কার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পান । তিনি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১৯৮১ সালে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মৃত্যু বরন করেন। 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3317" y="786884"/>
            <a:ext cx="21194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800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bn-BD" sz="4800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3" y="1798927"/>
            <a:ext cx="6019800" cy="451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78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9773" y="515422"/>
            <a:ext cx="1606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bn-BD" sz="4000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430623"/>
            <a:ext cx="7467600" cy="518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4508" y="315396"/>
            <a:ext cx="3616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8140" y="1644134"/>
            <a:ext cx="1000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কসাই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3014" y="2715696"/>
            <a:ext cx="1045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অকম্মা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6183" y="3887272"/>
            <a:ext cx="1079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তেজস্বী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74508" y="1805716"/>
            <a:ext cx="1557337" cy="3231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74507" y="2846500"/>
            <a:ext cx="1557337" cy="3231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74507" y="4018076"/>
            <a:ext cx="1557337" cy="3231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82856" y="1705690"/>
            <a:ext cx="5447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যারা গবাদি পশু জবাই বা মাংস বিক্রি করে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2856" y="2846500"/>
            <a:ext cx="3199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 কাজের নয় এমন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2856" y="4018076"/>
            <a:ext cx="2550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শক্তিশালী, তেজময়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284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2020-01-26T08:48:42Z</dcterms:created>
  <dcterms:modified xsi:type="dcterms:W3CDTF">2020-01-26T09:25:26Z</dcterms:modified>
</cp:coreProperties>
</file>