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C347-9D3C-42CD-B571-C579ECDF59C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519D-8C30-415C-9645-6BA06FDA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2519D-8C30-415C-9645-6BA06FDA64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8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4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4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6403-CEF9-4DEE-9A85-790216B785E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49815-B9F5-4753-9E1E-370A3047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2" y="2565778"/>
            <a:ext cx="3930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69" y="440086"/>
            <a:ext cx="3124200" cy="3786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3"/>
          <a:stretch/>
        </p:blipFill>
        <p:spPr>
          <a:xfrm>
            <a:off x="762000" y="404885"/>
            <a:ext cx="3809999" cy="3821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6999" y="50711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গাঁইয়ের এক চাষার ছেলে লম্বা মাথার চুল,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কালো মুখেই কলো ভ্রমর, কিসের রঙিন ফুল!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2"/>
          <a:stretch/>
        </p:blipFill>
        <p:spPr>
          <a:xfrm>
            <a:off x="3714465" y="263858"/>
            <a:ext cx="4343400" cy="3354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0955" y="452520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জালি লাউয়ের ডগার মতো হাহু দুখান সরু,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 খানি তার শাওন মাসের যেমন তমাল তরু।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896" y="313899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1111" y="3121504"/>
            <a:ext cx="791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চাষিদের ওই কালো ছেলে সব করেছে 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ব্যাখ্যা কর।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32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1953" y="978805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10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7543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জসীমউদদীন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গ্রামে জন্মগ্রহণ করেন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95600"/>
            <a:ext cx="7543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বোবা কাহিনী কী ধরণের 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7543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 চাষির ছেলের বাহুকে কিসের সাথে তুলনা করেছেন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995382"/>
            <a:ext cx="7772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খেলার দলে তারে নিয়েই সবার টানাটানি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বোঝায়?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0779" y="743248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6307" y="3285277"/>
            <a:ext cx="8408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গ্রামিণ প্রকৃতির আলোকে একজন কৃষকের জীবন চিত্র নিয়ে একটি প্রবন্ধ লিখ।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60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531" y="1419367"/>
            <a:ext cx="3944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6710" y="2415654"/>
            <a:ext cx="3998794" cy="27841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5773" y="341194"/>
            <a:ext cx="3643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788" y="2415654"/>
            <a:ext cx="4285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সুজন কুমার মন্ডল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পুন্ডূরিয়া উচ্চ বিদ্যালিয়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 হাট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2083" y="2173743"/>
            <a:ext cx="2411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অষ্টম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প্রথম পত্র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/>
          <a:stretch/>
        </p:blipFill>
        <p:spPr>
          <a:xfrm>
            <a:off x="782472" y="871182"/>
            <a:ext cx="3886200" cy="4910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12" y="901533"/>
            <a:ext cx="3886200" cy="48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7242" y="19048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জসীমউদদীন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6759" y="855976"/>
            <a:ext cx="2459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087" y="1961444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5087" y="278991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নতুন শব্দ অর্থ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বাক্য গঠন করতে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10425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321" y="1019749"/>
            <a:ext cx="289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849911" y="2398173"/>
            <a:ext cx="5400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03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খ্রিষ্টাব্দে ফরিদপুর জেলার তাম্বুলখানা গ্রামে। </a:t>
            </a:r>
            <a:endParaRPr lang="en-US" sz="24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1321" y="29917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বিশ্বভারতী বিশ্ববিদ্যালয় থেকে ডি লিট </a:t>
            </a:r>
            <a:r>
              <a:rPr lang="en-US" sz="24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 পান এবং বাংলাদেশ থেকে একুশে পদক পান।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9911" y="395469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</a:t>
            </a:r>
            <a:r>
              <a:rPr lang="en-US" sz="24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ক্সী</a:t>
            </a:r>
            <a:r>
              <a:rPr lang="en-US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কাঁথার মাঠ, সোজন বাদিয়ার ঘাট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রাখালী, বালুচর, মাটির কান্না</a:t>
            </a:r>
            <a:r>
              <a:rPr lang="en-US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বেদের মেয়ে </a:t>
            </a:r>
          </a:p>
          <a:p>
            <a:pPr lvl="0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বোবা কাহিনী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শিশুতোষ গ্রন্থ</a:t>
            </a:r>
            <a:r>
              <a:rPr lang="en-US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হাসু, এক প্যসার বাঁশি, ডালিম কুমার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9911" y="5714578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১৯৭৬ সালে ঢাকায় মৃত্যুবরণ করেন। </a:t>
            </a:r>
            <a:endParaRPr lang="en-US" sz="24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593" y="3172072"/>
            <a:ext cx="174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2821" y="3148441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33" y="538918"/>
            <a:ext cx="2357546" cy="2438400"/>
          </a:xfrm>
          <a:prstGeom prst="rect">
            <a:avLst/>
          </a:prstGeom>
        </p:spPr>
      </p:pic>
      <p:pic>
        <p:nvPicPr>
          <p:cNvPr id="6" name="Picture 2" descr="C:\Users\Asus\Pictures\Sat Nov 23 12-37-11.bmp"/>
          <p:cNvPicPr>
            <a:picLocks noChangeAspect="1" noChangeArrowheads="1"/>
          </p:cNvPicPr>
          <p:nvPr/>
        </p:nvPicPr>
        <p:blipFill rotWithShape="1">
          <a:blip r:embed="rId3"/>
          <a:srcRect l="13385" r="7642"/>
          <a:stretch/>
        </p:blipFill>
        <p:spPr bwMode="auto">
          <a:xfrm>
            <a:off x="1972593" y="550860"/>
            <a:ext cx="2383493" cy="24145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98796" y="4484152"/>
            <a:ext cx="10764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উৎস-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’ কবিতাটি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নক্সী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’ 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হিনীকাব্যের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থেকে নেওয়া 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0"/>
            <a:ext cx="1693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4157" y="1891843"/>
            <a:ext cx="872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ভ্রমর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0034" y="1891843"/>
            <a:ext cx="231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মধুকর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85800" y="3622565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তৃণ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112283" y="3549505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দূর্বা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14157" y="5684221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জালি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081380" y="5684221"/>
            <a:ext cx="285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অঙ্কুরিত</a:t>
            </a:r>
            <a:endParaRPr lang="en-US" sz="3600" dirty="0"/>
          </a:p>
        </p:txBody>
      </p:sp>
      <p:sp>
        <p:nvSpPr>
          <p:cNvPr id="11" name="Minus 10"/>
          <p:cNvSpPr/>
          <p:nvPr/>
        </p:nvSpPr>
        <p:spPr>
          <a:xfrm>
            <a:off x="2947916" y="2044566"/>
            <a:ext cx="2688609" cy="34088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2873622" y="5836944"/>
            <a:ext cx="2688609" cy="34088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2873623" y="3775288"/>
            <a:ext cx="2688609" cy="34088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279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2020-01-27T05:08:49Z</dcterms:created>
  <dcterms:modified xsi:type="dcterms:W3CDTF">2020-01-27T05:36:46Z</dcterms:modified>
</cp:coreProperties>
</file>