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9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7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3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3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1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8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3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5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1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0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8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FB757-3A6A-4C24-9CAD-02562C03B16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98B66-DE72-4E8C-89B1-8AD1150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1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5146" y="2442951"/>
            <a:ext cx="3848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164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lower\begum_rokeya.jpg"/>
          <p:cNvPicPr>
            <a:picLocks noChangeAspect="1" noChangeArrowheads="1"/>
          </p:cNvPicPr>
          <p:nvPr/>
        </p:nvPicPr>
        <p:blipFill>
          <a:blip r:embed="rId2" cstate="print"/>
          <a:srcRect b="11642"/>
          <a:stretch>
            <a:fillRect/>
          </a:stretch>
        </p:blipFill>
        <p:spPr bwMode="auto">
          <a:xfrm>
            <a:off x="6481350" y="998256"/>
            <a:ext cx="3012139" cy="3200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4" descr="D:\Delower\Teresa1.jpg"/>
          <p:cNvPicPr>
            <a:picLocks noChangeAspect="1" noChangeArrowheads="1"/>
          </p:cNvPicPr>
          <p:nvPr/>
        </p:nvPicPr>
        <p:blipFill>
          <a:blip r:embed="rId3" cstate="print"/>
          <a:srcRect b="23200"/>
          <a:stretch>
            <a:fillRect/>
          </a:stretch>
        </p:blipFill>
        <p:spPr bwMode="auto">
          <a:xfrm>
            <a:off x="1767320" y="998256"/>
            <a:ext cx="2980765" cy="308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86450" y="4535606"/>
            <a:ext cx="6193525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মহিয়সী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নারী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7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8638" y="951510"/>
            <a:ext cx="2012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8174" y="3244334"/>
            <a:ext cx="5195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চিত্রের নারীগণকে মহিয়সী নারী বলা হয় কেন?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588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daqul\picture\profimedia-0000144096.jpg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6395562" y="3511849"/>
            <a:ext cx="3034368" cy="2509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D:\Delower\sss.jpg"/>
          <p:cNvPicPr>
            <a:picLocks noChangeAspect="1" noChangeArrowheads="1"/>
          </p:cNvPicPr>
          <p:nvPr/>
        </p:nvPicPr>
        <p:blipFill>
          <a:blip r:embed="rId3" cstate="print"/>
          <a:srcRect l="6543" t="20555" r="40124" b="11296"/>
          <a:stretch>
            <a:fillRect/>
          </a:stretch>
        </p:blipFill>
        <p:spPr bwMode="auto">
          <a:xfrm>
            <a:off x="798350" y="3602026"/>
            <a:ext cx="3619142" cy="2419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I:\Delower\All Content and others\MMM-6\MMM-6.1_Collections\Bangladesh\MS Vbc_15.jpg"/>
          <p:cNvPicPr>
            <a:picLocks noChangeAspect="1" noChangeArrowheads="1"/>
          </p:cNvPicPr>
          <p:nvPr/>
        </p:nvPicPr>
        <p:blipFill>
          <a:blip r:embed="rId4" cstate="print">
            <a:lum bright="18000"/>
          </a:blip>
          <a:srcRect l="6818" t="8571" r="13635" b="14285"/>
          <a:stretch>
            <a:fillRect/>
          </a:stretch>
        </p:blipFill>
        <p:spPr bwMode="auto">
          <a:xfrm>
            <a:off x="6395562" y="134716"/>
            <a:ext cx="3034368" cy="2567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Delower\Desktop\18-10-12\Delower\X4J-1694929.jpg"/>
          <p:cNvPicPr>
            <a:picLocks noChangeAspect="1" noChangeArrowheads="1"/>
          </p:cNvPicPr>
          <p:nvPr/>
        </p:nvPicPr>
        <p:blipFill>
          <a:blip r:embed="rId5" cstate="print">
            <a:lum bright="16000"/>
          </a:blip>
          <a:srcRect l="22778" t="5482" b="14124"/>
          <a:stretch>
            <a:fillRect/>
          </a:stretch>
        </p:blipFill>
        <p:spPr bwMode="auto">
          <a:xfrm>
            <a:off x="798350" y="307790"/>
            <a:ext cx="3482861" cy="2394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47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6287" y="1047045"/>
            <a:ext cx="20473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9635" y="305124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55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9305" y="1320000"/>
            <a:ext cx="23535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GB" sz="48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5845" y="2613392"/>
            <a:ext cx="97854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সন্তানকে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সুনাগরিক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শীর্ষক ৫টি বাক্য লি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44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414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70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178723" y="1910685"/>
            <a:ext cx="3671248" cy="384866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35773" y="341194"/>
            <a:ext cx="3643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6788" y="2415654"/>
            <a:ext cx="42853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সুজন কুমার মন্ডল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পুন্ডূরিয়া উচ্চ বিদ্যালিয়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আক্কেলপুর, জয়পুর হাট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6549" y="2039287"/>
            <a:ext cx="32845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অষ্টম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প্রথম পত্র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৪০ মিনিট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689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vesting_women.jpg"/>
          <p:cNvPicPr>
            <a:picLocks noChangeAspect="1"/>
          </p:cNvPicPr>
          <p:nvPr/>
        </p:nvPicPr>
        <p:blipFill>
          <a:blip r:embed="rId2" cstate="print">
            <a:lum bright="16000" contrast="-14000"/>
          </a:blip>
          <a:srcRect t="4059" r="4054"/>
          <a:stretch>
            <a:fillRect/>
          </a:stretch>
        </p:blipFill>
        <p:spPr>
          <a:xfrm>
            <a:off x="6407624" y="762000"/>
            <a:ext cx="4692053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:\TTC Rangpur\18.10.12\18-10-12\Delower\hasina308.jpg"/>
          <p:cNvPicPr>
            <a:picLocks noChangeAspect="1" noChangeArrowheads="1"/>
          </p:cNvPicPr>
          <p:nvPr/>
        </p:nvPicPr>
        <p:blipFill>
          <a:blip r:embed="rId3" cstate="print">
            <a:lum bright="11000" contrast="-14000"/>
          </a:blip>
          <a:srcRect/>
          <a:stretch>
            <a:fillRect/>
          </a:stretch>
        </p:blipFill>
        <p:spPr bwMode="auto">
          <a:xfrm>
            <a:off x="852985" y="624468"/>
            <a:ext cx="4724400" cy="2956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885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7124" y="908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3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পাঠ: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16739" y="2820411"/>
            <a:ext cx="37622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800" b="1" cap="none" spc="0" dirty="0" smtClean="0">
                <a:ln w="50800"/>
                <a:effectLst/>
                <a:latin typeface="NikoshBAN" pitchFamily="2" charset="0"/>
                <a:cs typeface="NikoshBAN" pitchFamily="2" charset="0"/>
              </a:rPr>
              <a:t>    নারী</a:t>
            </a:r>
            <a:r>
              <a:rPr lang="bn-BD" sz="2800" b="0" i="0" baseline="0" dirty="0" smtClean="0"/>
              <a:t/>
            </a:r>
            <a:br>
              <a:rPr lang="bn-BD" sz="2800" b="0" i="0" baseline="0" dirty="0" smtClean="0"/>
            </a:b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4800" b="0" i="0" baseline="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96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60538" y="637612"/>
            <a:ext cx="25298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ln w="10541" cmpd="sng">
                  <a:solidFill>
                    <a:schemeClr val="bg1"/>
                  </a:solidFill>
                  <a:prstDash val="solid"/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2477468" y="2287789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indent="-503238" algn="just">
              <a:lnSpc>
                <a:spcPct val="13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</a:p>
          <a:p>
            <a:pPr marL="685800" indent="-503238" algn="just">
              <a:lnSpc>
                <a:spcPct val="13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কবি পরিচিতি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সম্পর্কে বলতে পারবে। </a:t>
            </a:r>
          </a:p>
          <a:p>
            <a:pPr marL="685800" indent="-503238" algn="just">
              <a:lnSpc>
                <a:spcPct val="13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অজানা শব্দগুলোর অর্থসহ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বাক্য গঠন করতে পারবে। </a:t>
            </a:r>
          </a:p>
          <a:p>
            <a:pPr marL="685800" indent="-503238">
              <a:lnSpc>
                <a:spcPct val="13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সভ্যতায়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অবদানের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5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6811" y="219670"/>
            <a:ext cx="30604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5400" i="0" cap="none" spc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</a:t>
            </a:r>
            <a:r>
              <a:rPr lang="bn-IN" sz="5400" i="0" cap="none" spc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5400" i="0" cap="none" spc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5400" i="0" cap="none" spc="0" baseline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263254" y="1416524"/>
            <a:ext cx="2312988" cy="1295400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জন্ম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 flipH="1">
            <a:off x="4718050" y="1390650"/>
            <a:ext cx="4368800" cy="1295400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828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মে’১৮৯৯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বর্ধমান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জেলার আসানসোল মহকুমার চুরুলিয়া গ্রামে।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2381250" y="2887663"/>
            <a:ext cx="2312988" cy="1455737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IN" sz="4400" b="1" dirty="0">
                <a:latin typeface="NikoshBAN" pitchFamily="2" charset="0"/>
                <a:cs typeface="NikoshBAN" pitchFamily="2" charset="0"/>
              </a:rPr>
              <a:t>রচনা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 flipH="1">
            <a:off x="4854527" y="2887662"/>
            <a:ext cx="4368800" cy="1455737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828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অগ্নিবীণা,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বিষের বাঁশি, মৃত্যুক্ষুধা, ছায়ানট, চক্রবাক, ব্যথার দান, কুহেলিকা, ইত্যাদি।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2381250" y="4591050"/>
            <a:ext cx="2312988" cy="838200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/>
          <a:p>
            <a:pPr algn="ctr" defTabSz="217805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উপাধি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 flipH="1">
            <a:off x="4854527" y="4559631"/>
            <a:ext cx="4368800" cy="838200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বিদ্রোহী।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2381250" y="5657850"/>
            <a:ext cx="2312988" cy="838200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 flipH="1">
            <a:off x="4782971" y="5657850"/>
            <a:ext cx="4368800" cy="838200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২৯ আগস্ট, ১৯৭৬।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1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1639" y="1224466"/>
            <a:ext cx="2198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Nari - Khandaker Umme Sal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31058" y="22630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4856" y="1224465"/>
            <a:ext cx="19175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2443914" y="3612822"/>
            <a:ext cx="7093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শব্দগুলো দিয়ে বাক্য তৈরি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তোমাদের খাতায় লেখ?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1043" y="3107013"/>
            <a:ext cx="29835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সাম্য, রণ,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পীড়ন,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পীড়া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87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179</Words>
  <Application>Microsoft Office PowerPoint</Application>
  <PresentationFormat>Widescreen</PresentationFormat>
  <Paragraphs>37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</cp:revision>
  <dcterms:created xsi:type="dcterms:W3CDTF">2020-01-27T05:42:46Z</dcterms:created>
  <dcterms:modified xsi:type="dcterms:W3CDTF">2020-01-27T06:11:46Z</dcterms:modified>
</cp:coreProperties>
</file>