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8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3" r:id="rId20"/>
    <p:sldId id="276" r:id="rId21"/>
    <p:sldId id="277" r:id="rId22"/>
    <p:sldId id="279" r:id="rId23"/>
    <p:sldId id="280" r:id="rId24"/>
    <p:sldId id="278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63F8E22-06E2-487B-89A0-502BB5760E2B}">
          <p14:sldIdLst>
            <p14:sldId id="258"/>
            <p14:sldId id="259"/>
            <p14:sldId id="260"/>
            <p14:sldId id="261"/>
            <p14:sldId id="262"/>
            <p14:sldId id="283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72"/>
            <p14:sldId id="275"/>
            <p14:sldId id="273"/>
            <p14:sldId id="276"/>
            <p14:sldId id="277"/>
            <p14:sldId id="279"/>
            <p14:sldId id="280"/>
            <p14:sldId id="278"/>
            <p14:sldId id="28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343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8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F2C1-9BB6-422D-94D3-6A5B0F020B1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6EE7C-205C-44C0-8726-5C03079A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3">
                <a:alpha val="77000"/>
                <a:lumMod val="81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577" y="6396239"/>
            <a:ext cx="2679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7197F2C1-9BB6-422D-94D3-6A5B0F020B18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0208" y="6337658"/>
            <a:ext cx="346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Mst.Nasrin</a:t>
            </a:r>
            <a:r>
              <a:rPr lang="en-US" dirty="0"/>
              <a:t> </a:t>
            </a:r>
            <a:r>
              <a:rPr lang="en-US" dirty="0" err="1"/>
              <a:t>Akter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5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6096000" y="1666009"/>
            <a:ext cx="1711037" cy="3602182"/>
          </a:xfrm>
          <a:custGeom>
            <a:avLst/>
            <a:gdLst>
              <a:gd name="connsiteX0" fmla="*/ 0 w 1711037"/>
              <a:gd name="connsiteY0" fmla="*/ 0 h 3602182"/>
              <a:gd name="connsiteX1" fmla="*/ 1711037 w 1711037"/>
              <a:gd name="connsiteY1" fmla="*/ 1801091 h 3602182"/>
              <a:gd name="connsiteX2" fmla="*/ 0 w 1711037"/>
              <a:gd name="connsiteY2" fmla="*/ 3602182 h 3602182"/>
              <a:gd name="connsiteX3" fmla="*/ 0 w 1711037"/>
              <a:gd name="connsiteY3" fmla="*/ 3496851 h 3602182"/>
              <a:gd name="connsiteX4" fmla="*/ 164173 w 1711037"/>
              <a:gd name="connsiteY4" fmla="*/ 3488096 h 3602182"/>
              <a:gd name="connsiteX5" fmla="*/ 1605704 w 1711037"/>
              <a:gd name="connsiteY5" fmla="*/ 1801091 h 3602182"/>
              <a:gd name="connsiteX6" fmla="*/ 164173 w 1711037"/>
              <a:gd name="connsiteY6" fmla="*/ 114086 h 3602182"/>
              <a:gd name="connsiteX7" fmla="*/ 0 w 1711037"/>
              <a:gd name="connsiteY7" fmla="*/ 105331 h 36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1037" h="3602182">
                <a:moveTo>
                  <a:pt x="0" y="0"/>
                </a:moveTo>
                <a:cubicBezTo>
                  <a:pt x="944980" y="0"/>
                  <a:pt x="1711037" y="806376"/>
                  <a:pt x="1711037" y="1801091"/>
                </a:cubicBezTo>
                <a:cubicBezTo>
                  <a:pt x="1711037" y="2795806"/>
                  <a:pt x="944980" y="3602182"/>
                  <a:pt x="0" y="3602182"/>
                </a:cubicBezTo>
                <a:lnTo>
                  <a:pt x="0" y="3496851"/>
                </a:lnTo>
                <a:lnTo>
                  <a:pt x="164173" y="3488096"/>
                </a:lnTo>
                <a:cubicBezTo>
                  <a:pt x="973859" y="3401256"/>
                  <a:pt x="1605704" y="2679099"/>
                  <a:pt x="1605704" y="1801091"/>
                </a:cubicBezTo>
                <a:cubicBezTo>
                  <a:pt x="1605704" y="923083"/>
                  <a:pt x="973859" y="200926"/>
                  <a:pt x="164173" y="114086"/>
                </a:cubicBezTo>
                <a:lnTo>
                  <a:pt x="0" y="1053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69" y="2402303"/>
            <a:ext cx="3028777" cy="2599189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4384963" y="1666009"/>
            <a:ext cx="1711037" cy="3602182"/>
          </a:xfrm>
          <a:custGeom>
            <a:avLst/>
            <a:gdLst>
              <a:gd name="connsiteX0" fmla="*/ 1711037 w 1711037"/>
              <a:gd name="connsiteY0" fmla="*/ 0 h 3602182"/>
              <a:gd name="connsiteX1" fmla="*/ 1711037 w 1711037"/>
              <a:gd name="connsiteY1" fmla="*/ 105331 h 3602182"/>
              <a:gd name="connsiteX2" fmla="*/ 1711036 w 1711037"/>
              <a:gd name="connsiteY2" fmla="*/ 105331 h 3602182"/>
              <a:gd name="connsiteX3" fmla="*/ 105331 w 1711037"/>
              <a:gd name="connsiteY3" fmla="*/ 1801091 h 3602182"/>
              <a:gd name="connsiteX4" fmla="*/ 1711036 w 1711037"/>
              <a:gd name="connsiteY4" fmla="*/ 3496851 h 3602182"/>
              <a:gd name="connsiteX5" fmla="*/ 1711037 w 1711037"/>
              <a:gd name="connsiteY5" fmla="*/ 3496851 h 3602182"/>
              <a:gd name="connsiteX6" fmla="*/ 1711037 w 1711037"/>
              <a:gd name="connsiteY6" fmla="*/ 3602182 h 3602182"/>
              <a:gd name="connsiteX7" fmla="*/ 0 w 1711037"/>
              <a:gd name="connsiteY7" fmla="*/ 1801091 h 3602182"/>
              <a:gd name="connsiteX8" fmla="*/ 1711037 w 1711037"/>
              <a:gd name="connsiteY8" fmla="*/ 0 h 36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037" h="3602182">
                <a:moveTo>
                  <a:pt x="1711037" y="0"/>
                </a:moveTo>
                <a:lnTo>
                  <a:pt x="1711037" y="105331"/>
                </a:lnTo>
                <a:lnTo>
                  <a:pt x="1711036" y="105331"/>
                </a:lnTo>
                <a:cubicBezTo>
                  <a:pt x="824230" y="105331"/>
                  <a:pt x="105331" y="864549"/>
                  <a:pt x="105331" y="1801091"/>
                </a:cubicBezTo>
                <a:cubicBezTo>
                  <a:pt x="105331" y="2737633"/>
                  <a:pt x="824230" y="3496851"/>
                  <a:pt x="1711036" y="3496851"/>
                </a:cubicBezTo>
                <a:lnTo>
                  <a:pt x="1711037" y="3496851"/>
                </a:lnTo>
                <a:lnTo>
                  <a:pt x="1711037" y="3602182"/>
                </a:lnTo>
                <a:cubicBezTo>
                  <a:pt x="766057" y="3602182"/>
                  <a:pt x="0" y="2795806"/>
                  <a:pt x="0" y="1801091"/>
                </a:cubicBezTo>
                <a:cubicBezTo>
                  <a:pt x="0" y="806376"/>
                  <a:pt x="766057" y="0"/>
                  <a:pt x="171103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41416" y="273912"/>
            <a:ext cx="9418321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04 -0.00601 L -0.81432 0.013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7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2819"/>
            <a:ext cx="5253669" cy="50051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57087" y="210830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4320209" y="1616765"/>
            <a:ext cx="516834" cy="49033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239435" y="1809376"/>
            <a:ext cx="5555779" cy="5092065"/>
            <a:chOff x="4273043" y="1861930"/>
            <a:chExt cx="4725183" cy="5092065"/>
          </a:xfrm>
        </p:grpSpPr>
        <p:grpSp>
          <p:nvGrpSpPr>
            <p:cNvPr id="9" name="Group 8"/>
            <p:cNvGrpSpPr/>
            <p:nvPr/>
          </p:nvGrpSpPr>
          <p:grpSpPr>
            <a:xfrm>
              <a:off x="4273043" y="1861930"/>
              <a:ext cx="4725183" cy="5092065"/>
              <a:chOff x="0" y="342900"/>
              <a:chExt cx="10058400" cy="50920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2900"/>
                <a:ext cx="10058400" cy="5092065"/>
              </a:xfrm>
              <a:prstGeom prst="rect">
                <a:avLst/>
              </a:prstGeom>
            </p:spPr>
          </p:pic>
          <p:sp>
            <p:nvSpPr>
              <p:cNvPr id="8" name="Freeform 7"/>
              <p:cNvSpPr/>
              <p:nvPr/>
            </p:nvSpPr>
            <p:spPr>
              <a:xfrm>
                <a:off x="4211786" y="1683026"/>
                <a:ext cx="1980162" cy="2332383"/>
              </a:xfrm>
              <a:custGeom>
                <a:avLst/>
                <a:gdLst>
                  <a:gd name="connsiteX0" fmla="*/ 42162 w 1980162"/>
                  <a:gd name="connsiteY0" fmla="*/ 728870 h 2332383"/>
                  <a:gd name="connsiteX1" fmla="*/ 42162 w 1980162"/>
                  <a:gd name="connsiteY1" fmla="*/ 728870 h 2332383"/>
                  <a:gd name="connsiteX2" fmla="*/ 68666 w 1980162"/>
                  <a:gd name="connsiteY2" fmla="*/ 569844 h 2332383"/>
                  <a:gd name="connsiteX3" fmla="*/ 81918 w 1980162"/>
                  <a:gd name="connsiteY3" fmla="*/ 437322 h 2332383"/>
                  <a:gd name="connsiteX4" fmla="*/ 134927 w 1980162"/>
                  <a:gd name="connsiteY4" fmla="*/ 357809 h 2332383"/>
                  <a:gd name="connsiteX5" fmla="*/ 148179 w 1980162"/>
                  <a:gd name="connsiteY5" fmla="*/ 318052 h 2332383"/>
                  <a:gd name="connsiteX6" fmla="*/ 240944 w 1980162"/>
                  <a:gd name="connsiteY6" fmla="*/ 212035 h 2332383"/>
                  <a:gd name="connsiteX7" fmla="*/ 280701 w 1980162"/>
                  <a:gd name="connsiteY7" fmla="*/ 145774 h 2332383"/>
                  <a:gd name="connsiteX8" fmla="*/ 413223 w 1980162"/>
                  <a:gd name="connsiteY8" fmla="*/ 39757 h 2332383"/>
                  <a:gd name="connsiteX9" fmla="*/ 545744 w 1980162"/>
                  <a:gd name="connsiteY9" fmla="*/ 0 h 2332383"/>
                  <a:gd name="connsiteX10" fmla="*/ 850544 w 1980162"/>
                  <a:gd name="connsiteY10" fmla="*/ 26504 h 2332383"/>
                  <a:gd name="connsiteX11" fmla="*/ 877049 w 1980162"/>
                  <a:gd name="connsiteY11" fmla="*/ 79513 h 2332383"/>
                  <a:gd name="connsiteX12" fmla="*/ 890301 w 1980162"/>
                  <a:gd name="connsiteY12" fmla="*/ 172278 h 2332383"/>
                  <a:gd name="connsiteX13" fmla="*/ 996318 w 1980162"/>
                  <a:gd name="connsiteY13" fmla="*/ 212035 h 2332383"/>
                  <a:gd name="connsiteX14" fmla="*/ 1142092 w 1980162"/>
                  <a:gd name="connsiteY14" fmla="*/ 198783 h 2332383"/>
                  <a:gd name="connsiteX15" fmla="*/ 1274614 w 1980162"/>
                  <a:gd name="connsiteY15" fmla="*/ 106017 h 2332383"/>
                  <a:gd name="connsiteX16" fmla="*/ 1380631 w 1980162"/>
                  <a:gd name="connsiteY16" fmla="*/ 238539 h 2332383"/>
                  <a:gd name="connsiteX17" fmla="*/ 1407136 w 1980162"/>
                  <a:gd name="connsiteY17" fmla="*/ 265044 h 2332383"/>
                  <a:gd name="connsiteX18" fmla="*/ 1460144 w 1980162"/>
                  <a:gd name="connsiteY18" fmla="*/ 278296 h 2332383"/>
                  <a:gd name="connsiteX19" fmla="*/ 1499901 w 1980162"/>
                  <a:gd name="connsiteY19" fmla="*/ 291548 h 2332383"/>
                  <a:gd name="connsiteX20" fmla="*/ 1513153 w 1980162"/>
                  <a:gd name="connsiteY20" fmla="*/ 331304 h 2332383"/>
                  <a:gd name="connsiteX21" fmla="*/ 1526405 w 1980162"/>
                  <a:gd name="connsiteY21" fmla="*/ 463826 h 2332383"/>
                  <a:gd name="connsiteX22" fmla="*/ 1632423 w 1980162"/>
                  <a:gd name="connsiteY22" fmla="*/ 609600 h 2332383"/>
                  <a:gd name="connsiteX23" fmla="*/ 1698684 w 1980162"/>
                  <a:gd name="connsiteY23" fmla="*/ 662609 h 2332383"/>
                  <a:gd name="connsiteX24" fmla="*/ 1725188 w 1980162"/>
                  <a:gd name="connsiteY24" fmla="*/ 702365 h 2332383"/>
                  <a:gd name="connsiteX25" fmla="*/ 1751692 w 1980162"/>
                  <a:gd name="connsiteY25" fmla="*/ 728870 h 2332383"/>
                  <a:gd name="connsiteX26" fmla="*/ 1976979 w 1980162"/>
                  <a:gd name="connsiteY26" fmla="*/ 887896 h 2332383"/>
                  <a:gd name="connsiteX27" fmla="*/ 1937223 w 1980162"/>
                  <a:gd name="connsiteY27" fmla="*/ 914400 h 2332383"/>
                  <a:gd name="connsiteX28" fmla="*/ 1870962 w 1980162"/>
                  <a:gd name="connsiteY28" fmla="*/ 1020417 h 2332383"/>
                  <a:gd name="connsiteX29" fmla="*/ 1804701 w 1980162"/>
                  <a:gd name="connsiteY29" fmla="*/ 1126435 h 2332383"/>
                  <a:gd name="connsiteX30" fmla="*/ 1791449 w 1980162"/>
                  <a:gd name="connsiteY30" fmla="*/ 1166191 h 2332383"/>
                  <a:gd name="connsiteX31" fmla="*/ 1764944 w 1980162"/>
                  <a:gd name="connsiteY31" fmla="*/ 1192696 h 2332383"/>
                  <a:gd name="connsiteX32" fmla="*/ 1738440 w 1980162"/>
                  <a:gd name="connsiteY32" fmla="*/ 1245704 h 2332383"/>
                  <a:gd name="connsiteX33" fmla="*/ 1725188 w 1980162"/>
                  <a:gd name="connsiteY33" fmla="*/ 1285461 h 2332383"/>
                  <a:gd name="connsiteX34" fmla="*/ 1685431 w 1980162"/>
                  <a:gd name="connsiteY34" fmla="*/ 1311965 h 2332383"/>
                  <a:gd name="connsiteX35" fmla="*/ 1685431 w 1980162"/>
                  <a:gd name="connsiteY35" fmla="*/ 1590261 h 2332383"/>
                  <a:gd name="connsiteX36" fmla="*/ 1791449 w 1980162"/>
                  <a:gd name="connsiteY36" fmla="*/ 1563757 h 2332383"/>
                  <a:gd name="connsiteX37" fmla="*/ 1844457 w 1980162"/>
                  <a:gd name="connsiteY37" fmla="*/ 1524000 h 2332383"/>
                  <a:gd name="connsiteX38" fmla="*/ 1910718 w 1980162"/>
                  <a:gd name="connsiteY38" fmla="*/ 1789044 h 2332383"/>
                  <a:gd name="connsiteX39" fmla="*/ 1897466 w 1980162"/>
                  <a:gd name="connsiteY39" fmla="*/ 1855304 h 2332383"/>
                  <a:gd name="connsiteX40" fmla="*/ 1857710 w 1980162"/>
                  <a:gd name="connsiteY40" fmla="*/ 1948070 h 2332383"/>
                  <a:gd name="connsiteX41" fmla="*/ 1831205 w 1980162"/>
                  <a:gd name="connsiteY41" fmla="*/ 1974574 h 2332383"/>
                  <a:gd name="connsiteX42" fmla="*/ 1764944 w 1980162"/>
                  <a:gd name="connsiteY42" fmla="*/ 2040835 h 2332383"/>
                  <a:gd name="connsiteX43" fmla="*/ 1711936 w 1980162"/>
                  <a:gd name="connsiteY43" fmla="*/ 2014331 h 2332383"/>
                  <a:gd name="connsiteX44" fmla="*/ 1672179 w 1980162"/>
                  <a:gd name="connsiteY44" fmla="*/ 1961322 h 2332383"/>
                  <a:gd name="connsiteX45" fmla="*/ 1645675 w 1980162"/>
                  <a:gd name="connsiteY45" fmla="*/ 1934817 h 2332383"/>
                  <a:gd name="connsiteX46" fmla="*/ 1605918 w 1980162"/>
                  <a:gd name="connsiteY46" fmla="*/ 1868557 h 2332383"/>
                  <a:gd name="connsiteX47" fmla="*/ 1513153 w 1980162"/>
                  <a:gd name="connsiteY47" fmla="*/ 1961322 h 2332383"/>
                  <a:gd name="connsiteX48" fmla="*/ 1460144 w 1980162"/>
                  <a:gd name="connsiteY48" fmla="*/ 2107096 h 2332383"/>
                  <a:gd name="connsiteX49" fmla="*/ 1407136 w 1980162"/>
                  <a:gd name="connsiteY49" fmla="*/ 2186609 h 2332383"/>
                  <a:gd name="connsiteX50" fmla="*/ 1354127 w 1980162"/>
                  <a:gd name="connsiteY50" fmla="*/ 2252870 h 2332383"/>
                  <a:gd name="connsiteX51" fmla="*/ 1274614 w 1980162"/>
                  <a:gd name="connsiteY51" fmla="*/ 2292626 h 2332383"/>
                  <a:gd name="connsiteX52" fmla="*/ 1168597 w 1980162"/>
                  <a:gd name="connsiteY52" fmla="*/ 2332383 h 2332383"/>
                  <a:gd name="connsiteX53" fmla="*/ 1022823 w 1980162"/>
                  <a:gd name="connsiteY53" fmla="*/ 2319131 h 2332383"/>
                  <a:gd name="connsiteX54" fmla="*/ 996318 w 1980162"/>
                  <a:gd name="connsiteY54" fmla="*/ 2266122 h 2332383"/>
                  <a:gd name="connsiteX55" fmla="*/ 930057 w 1980162"/>
                  <a:gd name="connsiteY55" fmla="*/ 2146852 h 2332383"/>
                  <a:gd name="connsiteX56" fmla="*/ 890301 w 1980162"/>
                  <a:gd name="connsiteY56" fmla="*/ 2014331 h 2332383"/>
                  <a:gd name="connsiteX57" fmla="*/ 850544 w 1980162"/>
                  <a:gd name="connsiteY57" fmla="*/ 1842052 h 2332383"/>
                  <a:gd name="connsiteX58" fmla="*/ 837292 w 1980162"/>
                  <a:gd name="connsiteY58" fmla="*/ 1643270 h 2332383"/>
                  <a:gd name="connsiteX59" fmla="*/ 810788 w 1980162"/>
                  <a:gd name="connsiteY59" fmla="*/ 1577009 h 2332383"/>
                  <a:gd name="connsiteX60" fmla="*/ 797536 w 1980162"/>
                  <a:gd name="connsiteY60" fmla="*/ 1470991 h 2332383"/>
                  <a:gd name="connsiteX61" fmla="*/ 771031 w 1980162"/>
                  <a:gd name="connsiteY61" fmla="*/ 1245704 h 2332383"/>
                  <a:gd name="connsiteX62" fmla="*/ 744527 w 1980162"/>
                  <a:gd name="connsiteY62" fmla="*/ 1205948 h 2332383"/>
                  <a:gd name="connsiteX63" fmla="*/ 718023 w 1980162"/>
                  <a:gd name="connsiteY63" fmla="*/ 1139687 h 2332383"/>
                  <a:gd name="connsiteX64" fmla="*/ 691518 w 1980162"/>
                  <a:gd name="connsiteY64" fmla="*/ 1086678 h 2332383"/>
                  <a:gd name="connsiteX65" fmla="*/ 638510 w 1980162"/>
                  <a:gd name="connsiteY65" fmla="*/ 993913 h 2332383"/>
                  <a:gd name="connsiteX66" fmla="*/ 598753 w 1980162"/>
                  <a:gd name="connsiteY66" fmla="*/ 980661 h 2332383"/>
                  <a:gd name="connsiteX67" fmla="*/ 452979 w 1980162"/>
                  <a:gd name="connsiteY67" fmla="*/ 993913 h 2332383"/>
                  <a:gd name="connsiteX68" fmla="*/ 399971 w 1980162"/>
                  <a:gd name="connsiteY68" fmla="*/ 1099931 h 2332383"/>
                  <a:gd name="connsiteX69" fmla="*/ 373466 w 1980162"/>
                  <a:gd name="connsiteY69" fmla="*/ 1126435 h 2332383"/>
                  <a:gd name="connsiteX70" fmla="*/ 333710 w 1980162"/>
                  <a:gd name="connsiteY70" fmla="*/ 1139687 h 2332383"/>
                  <a:gd name="connsiteX71" fmla="*/ 214440 w 1980162"/>
                  <a:gd name="connsiteY71" fmla="*/ 1126435 h 2332383"/>
                  <a:gd name="connsiteX72" fmla="*/ 187936 w 1980162"/>
                  <a:gd name="connsiteY72" fmla="*/ 1086678 h 2332383"/>
                  <a:gd name="connsiteX73" fmla="*/ 134927 w 1980162"/>
                  <a:gd name="connsiteY73" fmla="*/ 980661 h 2332383"/>
                  <a:gd name="connsiteX74" fmla="*/ 108423 w 1980162"/>
                  <a:gd name="connsiteY74" fmla="*/ 901148 h 2332383"/>
                  <a:gd name="connsiteX75" fmla="*/ 68666 w 1980162"/>
                  <a:gd name="connsiteY75" fmla="*/ 848139 h 2332383"/>
                  <a:gd name="connsiteX76" fmla="*/ 55414 w 1980162"/>
                  <a:gd name="connsiteY76" fmla="*/ 742122 h 2332383"/>
                  <a:gd name="connsiteX77" fmla="*/ 15657 w 1980162"/>
                  <a:gd name="connsiteY77" fmla="*/ 636104 h 2332383"/>
                  <a:gd name="connsiteX78" fmla="*/ 15657 w 1980162"/>
                  <a:gd name="connsiteY78" fmla="*/ 304800 h 2332383"/>
                  <a:gd name="connsiteX79" fmla="*/ 42162 w 1980162"/>
                  <a:gd name="connsiteY79" fmla="*/ 265044 h 2332383"/>
                  <a:gd name="connsiteX80" fmla="*/ 187936 w 1980162"/>
                  <a:gd name="connsiteY80" fmla="*/ 251791 h 2332383"/>
                  <a:gd name="connsiteX81" fmla="*/ 240944 w 1980162"/>
                  <a:gd name="connsiteY81" fmla="*/ 238539 h 2332383"/>
                  <a:gd name="connsiteX82" fmla="*/ 320457 w 1980162"/>
                  <a:gd name="connsiteY82" fmla="*/ 185531 h 2332383"/>
                  <a:gd name="connsiteX83" fmla="*/ 386718 w 1980162"/>
                  <a:gd name="connsiteY83" fmla="*/ 172278 h 2332383"/>
                  <a:gd name="connsiteX84" fmla="*/ 426475 w 1980162"/>
                  <a:gd name="connsiteY84" fmla="*/ 159026 h 233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980162" h="2332383">
                    <a:moveTo>
                      <a:pt x="42162" y="728870"/>
                    </a:moveTo>
                    <a:lnTo>
                      <a:pt x="42162" y="728870"/>
                    </a:lnTo>
                    <a:cubicBezTo>
                      <a:pt x="50997" y="675861"/>
                      <a:pt x="61405" y="623091"/>
                      <a:pt x="68666" y="569844"/>
                    </a:cubicBezTo>
                    <a:cubicBezTo>
                      <a:pt x="74664" y="525857"/>
                      <a:pt x="68676" y="479695"/>
                      <a:pt x="81918" y="437322"/>
                    </a:cubicBezTo>
                    <a:cubicBezTo>
                      <a:pt x="91419" y="406918"/>
                      <a:pt x="117257" y="384313"/>
                      <a:pt x="134927" y="357809"/>
                    </a:cubicBezTo>
                    <a:cubicBezTo>
                      <a:pt x="139344" y="344557"/>
                      <a:pt x="140775" y="329898"/>
                      <a:pt x="148179" y="318052"/>
                    </a:cubicBezTo>
                    <a:cubicBezTo>
                      <a:pt x="240685" y="170042"/>
                      <a:pt x="162775" y="316261"/>
                      <a:pt x="240944" y="212035"/>
                    </a:cubicBezTo>
                    <a:cubicBezTo>
                      <a:pt x="256399" y="191429"/>
                      <a:pt x="264887" y="166106"/>
                      <a:pt x="280701" y="145774"/>
                    </a:cubicBezTo>
                    <a:cubicBezTo>
                      <a:pt x="312078" y="105433"/>
                      <a:pt x="369206" y="61765"/>
                      <a:pt x="413223" y="39757"/>
                    </a:cubicBezTo>
                    <a:cubicBezTo>
                      <a:pt x="445490" y="23623"/>
                      <a:pt x="507696" y="9512"/>
                      <a:pt x="545744" y="0"/>
                    </a:cubicBezTo>
                    <a:cubicBezTo>
                      <a:pt x="647344" y="8835"/>
                      <a:pt x="751377" y="2704"/>
                      <a:pt x="850544" y="26504"/>
                    </a:cubicBezTo>
                    <a:cubicBezTo>
                      <a:pt x="869754" y="31114"/>
                      <a:pt x="871851" y="60454"/>
                      <a:pt x="877049" y="79513"/>
                    </a:cubicBezTo>
                    <a:cubicBezTo>
                      <a:pt x="885268" y="109648"/>
                      <a:pt x="875132" y="144973"/>
                      <a:pt x="890301" y="172278"/>
                    </a:cubicBezTo>
                    <a:cubicBezTo>
                      <a:pt x="901479" y="192398"/>
                      <a:pt x="977729" y="207388"/>
                      <a:pt x="996318" y="212035"/>
                    </a:cubicBezTo>
                    <a:cubicBezTo>
                      <a:pt x="1044909" y="207618"/>
                      <a:pt x="1096497" y="216153"/>
                      <a:pt x="1142092" y="198783"/>
                    </a:cubicBezTo>
                    <a:cubicBezTo>
                      <a:pt x="1192481" y="179587"/>
                      <a:pt x="1274614" y="106017"/>
                      <a:pt x="1274614" y="106017"/>
                    </a:cubicBezTo>
                    <a:cubicBezTo>
                      <a:pt x="1450196" y="281601"/>
                      <a:pt x="1294094" y="108735"/>
                      <a:pt x="1380631" y="238539"/>
                    </a:cubicBezTo>
                    <a:cubicBezTo>
                      <a:pt x="1387562" y="248935"/>
                      <a:pt x="1395961" y="259456"/>
                      <a:pt x="1407136" y="265044"/>
                    </a:cubicBezTo>
                    <a:cubicBezTo>
                      <a:pt x="1423426" y="273189"/>
                      <a:pt x="1442632" y="273293"/>
                      <a:pt x="1460144" y="278296"/>
                    </a:cubicBezTo>
                    <a:cubicBezTo>
                      <a:pt x="1473576" y="282134"/>
                      <a:pt x="1486649" y="287131"/>
                      <a:pt x="1499901" y="291548"/>
                    </a:cubicBezTo>
                    <a:cubicBezTo>
                      <a:pt x="1504318" y="304800"/>
                      <a:pt x="1511029" y="317498"/>
                      <a:pt x="1513153" y="331304"/>
                    </a:cubicBezTo>
                    <a:cubicBezTo>
                      <a:pt x="1519903" y="375182"/>
                      <a:pt x="1513163" y="421453"/>
                      <a:pt x="1526405" y="463826"/>
                    </a:cubicBezTo>
                    <a:cubicBezTo>
                      <a:pt x="1532688" y="483931"/>
                      <a:pt x="1614937" y="592114"/>
                      <a:pt x="1632423" y="609600"/>
                    </a:cubicBezTo>
                    <a:cubicBezTo>
                      <a:pt x="1652424" y="629601"/>
                      <a:pt x="1678683" y="642608"/>
                      <a:pt x="1698684" y="662609"/>
                    </a:cubicBezTo>
                    <a:cubicBezTo>
                      <a:pt x="1709946" y="673871"/>
                      <a:pt x="1715239" y="689928"/>
                      <a:pt x="1725188" y="702365"/>
                    </a:cubicBezTo>
                    <a:cubicBezTo>
                      <a:pt x="1732993" y="712121"/>
                      <a:pt x="1742857" y="720035"/>
                      <a:pt x="1751692" y="728870"/>
                    </a:cubicBezTo>
                    <a:cubicBezTo>
                      <a:pt x="1775040" y="962350"/>
                      <a:pt x="1716066" y="807615"/>
                      <a:pt x="1976979" y="887896"/>
                    </a:cubicBezTo>
                    <a:cubicBezTo>
                      <a:pt x="1992202" y="892580"/>
                      <a:pt x="1948485" y="903138"/>
                      <a:pt x="1937223" y="914400"/>
                    </a:cubicBezTo>
                    <a:cubicBezTo>
                      <a:pt x="1894991" y="956632"/>
                      <a:pt x="1898956" y="971428"/>
                      <a:pt x="1870962" y="1020417"/>
                    </a:cubicBezTo>
                    <a:cubicBezTo>
                      <a:pt x="1828909" y="1094009"/>
                      <a:pt x="1854689" y="1026457"/>
                      <a:pt x="1804701" y="1126435"/>
                    </a:cubicBezTo>
                    <a:cubicBezTo>
                      <a:pt x="1798454" y="1138929"/>
                      <a:pt x="1798636" y="1154213"/>
                      <a:pt x="1791449" y="1166191"/>
                    </a:cubicBezTo>
                    <a:cubicBezTo>
                      <a:pt x="1785021" y="1176905"/>
                      <a:pt x="1771875" y="1182300"/>
                      <a:pt x="1764944" y="1192696"/>
                    </a:cubicBezTo>
                    <a:cubicBezTo>
                      <a:pt x="1753986" y="1209133"/>
                      <a:pt x="1746222" y="1227546"/>
                      <a:pt x="1738440" y="1245704"/>
                    </a:cubicBezTo>
                    <a:cubicBezTo>
                      <a:pt x="1732937" y="1258544"/>
                      <a:pt x="1733914" y="1274553"/>
                      <a:pt x="1725188" y="1285461"/>
                    </a:cubicBezTo>
                    <a:cubicBezTo>
                      <a:pt x="1715238" y="1297898"/>
                      <a:pt x="1698683" y="1303130"/>
                      <a:pt x="1685431" y="1311965"/>
                    </a:cubicBezTo>
                    <a:cubicBezTo>
                      <a:pt x="1661390" y="1408132"/>
                      <a:pt x="1640318" y="1469960"/>
                      <a:pt x="1685431" y="1590261"/>
                    </a:cubicBezTo>
                    <a:cubicBezTo>
                      <a:pt x="1688985" y="1599737"/>
                      <a:pt x="1777708" y="1568337"/>
                      <a:pt x="1791449" y="1563757"/>
                    </a:cubicBezTo>
                    <a:cubicBezTo>
                      <a:pt x="1809118" y="1550505"/>
                      <a:pt x="1822370" y="1524000"/>
                      <a:pt x="1844457" y="1524000"/>
                    </a:cubicBezTo>
                    <a:cubicBezTo>
                      <a:pt x="1994706" y="1524000"/>
                      <a:pt x="1916949" y="1720503"/>
                      <a:pt x="1910718" y="1789044"/>
                    </a:cubicBezTo>
                    <a:cubicBezTo>
                      <a:pt x="1908679" y="1811476"/>
                      <a:pt x="1902929" y="1833452"/>
                      <a:pt x="1897466" y="1855304"/>
                    </a:cubicBezTo>
                    <a:cubicBezTo>
                      <a:pt x="1890398" y="1883575"/>
                      <a:pt x="1872881" y="1925314"/>
                      <a:pt x="1857710" y="1948070"/>
                    </a:cubicBezTo>
                    <a:cubicBezTo>
                      <a:pt x="1850779" y="1958466"/>
                      <a:pt x="1839010" y="1964818"/>
                      <a:pt x="1831205" y="1974574"/>
                    </a:cubicBezTo>
                    <a:cubicBezTo>
                      <a:pt x="1780719" y="2037681"/>
                      <a:pt x="1833101" y="1995398"/>
                      <a:pt x="1764944" y="2040835"/>
                    </a:cubicBezTo>
                    <a:cubicBezTo>
                      <a:pt x="1747275" y="2032000"/>
                      <a:pt x="1726935" y="2027187"/>
                      <a:pt x="1711936" y="2014331"/>
                    </a:cubicBezTo>
                    <a:cubicBezTo>
                      <a:pt x="1695166" y="1999957"/>
                      <a:pt x="1686319" y="1978290"/>
                      <a:pt x="1672179" y="1961322"/>
                    </a:cubicBezTo>
                    <a:cubicBezTo>
                      <a:pt x="1664180" y="1951724"/>
                      <a:pt x="1654510" y="1943652"/>
                      <a:pt x="1645675" y="1934817"/>
                    </a:cubicBezTo>
                    <a:cubicBezTo>
                      <a:pt x="1644388" y="1930957"/>
                      <a:pt x="1628064" y="1862230"/>
                      <a:pt x="1605918" y="1868557"/>
                    </a:cubicBezTo>
                    <a:cubicBezTo>
                      <a:pt x="1560549" y="1881519"/>
                      <a:pt x="1536579" y="1926183"/>
                      <a:pt x="1513153" y="1961322"/>
                    </a:cubicBezTo>
                    <a:cubicBezTo>
                      <a:pt x="1497388" y="2024385"/>
                      <a:pt x="1496648" y="2039304"/>
                      <a:pt x="1460144" y="2107096"/>
                    </a:cubicBezTo>
                    <a:cubicBezTo>
                      <a:pt x="1445042" y="2135143"/>
                      <a:pt x="1424806" y="2160105"/>
                      <a:pt x="1407136" y="2186609"/>
                    </a:cubicBezTo>
                    <a:cubicBezTo>
                      <a:pt x="1387459" y="2216124"/>
                      <a:pt x="1381099" y="2231292"/>
                      <a:pt x="1354127" y="2252870"/>
                    </a:cubicBezTo>
                    <a:cubicBezTo>
                      <a:pt x="1305152" y="2292051"/>
                      <a:pt x="1327372" y="2270015"/>
                      <a:pt x="1274614" y="2292626"/>
                    </a:cubicBezTo>
                    <a:cubicBezTo>
                      <a:pt x="1177592" y="2334207"/>
                      <a:pt x="1266329" y="2307950"/>
                      <a:pt x="1168597" y="2332383"/>
                    </a:cubicBezTo>
                    <a:cubicBezTo>
                      <a:pt x="1120006" y="2327966"/>
                      <a:pt x="1068363" y="2336646"/>
                      <a:pt x="1022823" y="2319131"/>
                    </a:cubicBezTo>
                    <a:cubicBezTo>
                      <a:pt x="1004384" y="2312039"/>
                      <a:pt x="1005912" y="2283391"/>
                      <a:pt x="996318" y="2266122"/>
                    </a:cubicBezTo>
                    <a:cubicBezTo>
                      <a:pt x="913117" y="2116360"/>
                      <a:pt x="993607" y="2273950"/>
                      <a:pt x="930057" y="2146852"/>
                    </a:cubicBezTo>
                    <a:cubicBezTo>
                      <a:pt x="888993" y="1982596"/>
                      <a:pt x="954833" y="2240196"/>
                      <a:pt x="890301" y="2014331"/>
                    </a:cubicBezTo>
                    <a:cubicBezTo>
                      <a:pt x="868993" y="1939751"/>
                      <a:pt x="864351" y="1911081"/>
                      <a:pt x="850544" y="1842052"/>
                    </a:cubicBezTo>
                    <a:cubicBezTo>
                      <a:pt x="846127" y="1775791"/>
                      <a:pt x="847143" y="1708943"/>
                      <a:pt x="837292" y="1643270"/>
                    </a:cubicBezTo>
                    <a:cubicBezTo>
                      <a:pt x="833763" y="1619745"/>
                      <a:pt x="816137" y="1600188"/>
                      <a:pt x="810788" y="1577009"/>
                    </a:cubicBezTo>
                    <a:cubicBezTo>
                      <a:pt x="802780" y="1542307"/>
                      <a:pt x="800913" y="1506445"/>
                      <a:pt x="797536" y="1470991"/>
                    </a:cubicBezTo>
                    <a:cubicBezTo>
                      <a:pt x="795969" y="1454535"/>
                      <a:pt x="794117" y="1299570"/>
                      <a:pt x="771031" y="1245704"/>
                    </a:cubicBezTo>
                    <a:cubicBezTo>
                      <a:pt x="764757" y="1231065"/>
                      <a:pt x="751650" y="1220193"/>
                      <a:pt x="744527" y="1205948"/>
                    </a:cubicBezTo>
                    <a:cubicBezTo>
                      <a:pt x="733889" y="1184671"/>
                      <a:pt x="727684" y="1161425"/>
                      <a:pt x="718023" y="1139687"/>
                    </a:cubicBezTo>
                    <a:cubicBezTo>
                      <a:pt x="710000" y="1121634"/>
                      <a:pt x="699300" y="1104836"/>
                      <a:pt x="691518" y="1086678"/>
                    </a:cubicBezTo>
                    <a:cubicBezTo>
                      <a:pt x="672436" y="1042153"/>
                      <a:pt x="684822" y="1032507"/>
                      <a:pt x="638510" y="993913"/>
                    </a:cubicBezTo>
                    <a:cubicBezTo>
                      <a:pt x="627779" y="984970"/>
                      <a:pt x="612005" y="985078"/>
                      <a:pt x="598753" y="980661"/>
                    </a:cubicBezTo>
                    <a:cubicBezTo>
                      <a:pt x="550162" y="985078"/>
                      <a:pt x="494817" y="968810"/>
                      <a:pt x="452979" y="993913"/>
                    </a:cubicBezTo>
                    <a:cubicBezTo>
                      <a:pt x="419099" y="1014241"/>
                      <a:pt x="427910" y="1071993"/>
                      <a:pt x="399971" y="1099931"/>
                    </a:cubicBezTo>
                    <a:cubicBezTo>
                      <a:pt x="391136" y="1108766"/>
                      <a:pt x="384180" y="1120007"/>
                      <a:pt x="373466" y="1126435"/>
                    </a:cubicBezTo>
                    <a:cubicBezTo>
                      <a:pt x="361488" y="1133622"/>
                      <a:pt x="346962" y="1135270"/>
                      <a:pt x="333710" y="1139687"/>
                    </a:cubicBezTo>
                    <a:cubicBezTo>
                      <a:pt x="293953" y="1135270"/>
                      <a:pt x="252033" y="1140105"/>
                      <a:pt x="214440" y="1126435"/>
                    </a:cubicBezTo>
                    <a:cubicBezTo>
                      <a:pt x="199472" y="1120992"/>
                      <a:pt x="195563" y="1100660"/>
                      <a:pt x="187936" y="1086678"/>
                    </a:cubicBezTo>
                    <a:cubicBezTo>
                      <a:pt x="169016" y="1051992"/>
                      <a:pt x="147421" y="1018144"/>
                      <a:pt x="134927" y="980661"/>
                    </a:cubicBezTo>
                    <a:cubicBezTo>
                      <a:pt x="126092" y="954157"/>
                      <a:pt x="120917" y="926136"/>
                      <a:pt x="108423" y="901148"/>
                    </a:cubicBezTo>
                    <a:cubicBezTo>
                      <a:pt x="98545" y="881393"/>
                      <a:pt x="81918" y="865809"/>
                      <a:pt x="68666" y="848139"/>
                    </a:cubicBezTo>
                    <a:cubicBezTo>
                      <a:pt x="64249" y="812800"/>
                      <a:pt x="61785" y="777162"/>
                      <a:pt x="55414" y="742122"/>
                    </a:cubicBezTo>
                    <a:cubicBezTo>
                      <a:pt x="51951" y="723074"/>
                      <a:pt x="17870" y="641637"/>
                      <a:pt x="15657" y="636104"/>
                    </a:cubicBezTo>
                    <a:cubicBezTo>
                      <a:pt x="193" y="496923"/>
                      <a:pt x="-10018" y="467406"/>
                      <a:pt x="15657" y="304800"/>
                    </a:cubicBezTo>
                    <a:cubicBezTo>
                      <a:pt x="18141" y="289068"/>
                      <a:pt x="26939" y="269728"/>
                      <a:pt x="42162" y="265044"/>
                    </a:cubicBezTo>
                    <a:cubicBezTo>
                      <a:pt x="88796" y="250695"/>
                      <a:pt x="139345" y="256209"/>
                      <a:pt x="187936" y="251791"/>
                    </a:cubicBezTo>
                    <a:cubicBezTo>
                      <a:pt x="205605" y="247374"/>
                      <a:pt x="224654" y="246684"/>
                      <a:pt x="240944" y="238539"/>
                    </a:cubicBezTo>
                    <a:cubicBezTo>
                      <a:pt x="269435" y="224293"/>
                      <a:pt x="289222" y="191778"/>
                      <a:pt x="320457" y="185531"/>
                    </a:cubicBezTo>
                    <a:cubicBezTo>
                      <a:pt x="342544" y="181113"/>
                      <a:pt x="364866" y="177741"/>
                      <a:pt x="386718" y="172278"/>
                    </a:cubicBezTo>
                    <a:cubicBezTo>
                      <a:pt x="400270" y="168890"/>
                      <a:pt x="426475" y="159026"/>
                      <a:pt x="426475" y="15902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6251634" y="3177791"/>
              <a:ext cx="969801" cy="2355235"/>
            </a:xfrm>
            <a:custGeom>
              <a:avLst/>
              <a:gdLst>
                <a:gd name="connsiteX0" fmla="*/ 95157 w 969801"/>
                <a:gd name="connsiteY0" fmla="*/ 1167065 h 2355235"/>
                <a:gd name="connsiteX1" fmla="*/ 95157 w 969801"/>
                <a:gd name="connsiteY1" fmla="*/ 1167065 h 2355235"/>
                <a:gd name="connsiteX2" fmla="*/ 81905 w 969801"/>
                <a:gd name="connsiteY2" fmla="*/ 1008039 h 2355235"/>
                <a:gd name="connsiteX3" fmla="*/ 55401 w 969801"/>
                <a:gd name="connsiteY3" fmla="*/ 875517 h 2355235"/>
                <a:gd name="connsiteX4" fmla="*/ 28896 w 969801"/>
                <a:gd name="connsiteY4" fmla="*/ 676734 h 2355235"/>
                <a:gd name="connsiteX5" fmla="*/ 15644 w 969801"/>
                <a:gd name="connsiteY5" fmla="*/ 636978 h 2355235"/>
                <a:gd name="connsiteX6" fmla="*/ 15644 w 969801"/>
                <a:gd name="connsiteY6" fmla="*/ 292421 h 2355235"/>
                <a:gd name="connsiteX7" fmla="*/ 121661 w 969801"/>
                <a:gd name="connsiteY7" fmla="*/ 199656 h 2355235"/>
                <a:gd name="connsiteX8" fmla="*/ 174670 w 969801"/>
                <a:gd name="connsiteY8" fmla="*/ 146647 h 2355235"/>
                <a:gd name="connsiteX9" fmla="*/ 201175 w 969801"/>
                <a:gd name="connsiteY9" fmla="*/ 120143 h 2355235"/>
                <a:gd name="connsiteX10" fmla="*/ 240931 w 969801"/>
                <a:gd name="connsiteY10" fmla="*/ 80386 h 2355235"/>
                <a:gd name="connsiteX11" fmla="*/ 280688 w 969801"/>
                <a:gd name="connsiteY11" fmla="*/ 40630 h 2355235"/>
                <a:gd name="connsiteX12" fmla="*/ 307192 w 969801"/>
                <a:gd name="connsiteY12" fmla="*/ 873 h 2355235"/>
                <a:gd name="connsiteX13" fmla="*/ 479470 w 969801"/>
                <a:gd name="connsiteY13" fmla="*/ 14126 h 2355235"/>
                <a:gd name="connsiteX14" fmla="*/ 505975 w 969801"/>
                <a:gd name="connsiteY14" fmla="*/ 93639 h 2355235"/>
                <a:gd name="connsiteX15" fmla="*/ 572235 w 969801"/>
                <a:gd name="connsiteY15" fmla="*/ 173152 h 2355235"/>
                <a:gd name="connsiteX16" fmla="*/ 625244 w 969801"/>
                <a:gd name="connsiteY16" fmla="*/ 186404 h 2355235"/>
                <a:gd name="connsiteX17" fmla="*/ 651748 w 969801"/>
                <a:gd name="connsiteY17" fmla="*/ 226160 h 2355235"/>
                <a:gd name="connsiteX18" fmla="*/ 678253 w 969801"/>
                <a:gd name="connsiteY18" fmla="*/ 252665 h 2355235"/>
                <a:gd name="connsiteX19" fmla="*/ 691505 w 969801"/>
                <a:gd name="connsiteY19" fmla="*/ 292421 h 2355235"/>
                <a:gd name="connsiteX20" fmla="*/ 718009 w 969801"/>
                <a:gd name="connsiteY20" fmla="*/ 318926 h 2355235"/>
                <a:gd name="connsiteX21" fmla="*/ 771018 w 969801"/>
                <a:gd name="connsiteY21" fmla="*/ 424943 h 2355235"/>
                <a:gd name="connsiteX22" fmla="*/ 784270 w 969801"/>
                <a:gd name="connsiteY22" fmla="*/ 530960 h 2355235"/>
                <a:gd name="connsiteX23" fmla="*/ 810775 w 969801"/>
                <a:gd name="connsiteY23" fmla="*/ 716491 h 2355235"/>
                <a:gd name="connsiteX24" fmla="*/ 877035 w 969801"/>
                <a:gd name="connsiteY24" fmla="*/ 782752 h 2355235"/>
                <a:gd name="connsiteX25" fmla="*/ 903540 w 969801"/>
                <a:gd name="connsiteY25" fmla="*/ 809256 h 2355235"/>
                <a:gd name="connsiteX26" fmla="*/ 943296 w 969801"/>
                <a:gd name="connsiteY26" fmla="*/ 928526 h 2355235"/>
                <a:gd name="connsiteX27" fmla="*/ 956548 w 969801"/>
                <a:gd name="connsiteY27" fmla="*/ 968282 h 2355235"/>
                <a:gd name="connsiteX28" fmla="*/ 969801 w 969801"/>
                <a:gd name="connsiteY28" fmla="*/ 1008039 h 2355235"/>
                <a:gd name="connsiteX29" fmla="*/ 956548 w 969801"/>
                <a:gd name="connsiteY29" fmla="*/ 1127308 h 2355235"/>
                <a:gd name="connsiteX30" fmla="*/ 943296 w 969801"/>
                <a:gd name="connsiteY30" fmla="*/ 1167065 h 2355235"/>
                <a:gd name="connsiteX31" fmla="*/ 903540 w 969801"/>
                <a:gd name="connsiteY31" fmla="*/ 1206821 h 2355235"/>
                <a:gd name="connsiteX32" fmla="*/ 863783 w 969801"/>
                <a:gd name="connsiteY32" fmla="*/ 1273082 h 2355235"/>
                <a:gd name="connsiteX33" fmla="*/ 810775 w 969801"/>
                <a:gd name="connsiteY33" fmla="*/ 1365847 h 2355235"/>
                <a:gd name="connsiteX34" fmla="*/ 863783 w 969801"/>
                <a:gd name="connsiteY34" fmla="*/ 1577882 h 2355235"/>
                <a:gd name="connsiteX35" fmla="*/ 890288 w 969801"/>
                <a:gd name="connsiteY35" fmla="*/ 1551378 h 2355235"/>
                <a:gd name="connsiteX36" fmla="*/ 916792 w 969801"/>
                <a:gd name="connsiteY36" fmla="*/ 1591134 h 2355235"/>
                <a:gd name="connsiteX37" fmla="*/ 903540 w 969801"/>
                <a:gd name="connsiteY37" fmla="*/ 2015204 h 2355235"/>
                <a:gd name="connsiteX38" fmla="*/ 890288 w 969801"/>
                <a:gd name="connsiteY38" fmla="*/ 2054960 h 2355235"/>
                <a:gd name="connsiteX39" fmla="*/ 850531 w 969801"/>
                <a:gd name="connsiteY39" fmla="*/ 2147726 h 2355235"/>
                <a:gd name="connsiteX40" fmla="*/ 810775 w 969801"/>
                <a:gd name="connsiteY40" fmla="*/ 2121221 h 2355235"/>
                <a:gd name="connsiteX41" fmla="*/ 797522 w 969801"/>
                <a:gd name="connsiteY41" fmla="*/ 2081465 h 2355235"/>
                <a:gd name="connsiteX42" fmla="*/ 771018 w 969801"/>
                <a:gd name="connsiteY42" fmla="*/ 1948943 h 2355235"/>
                <a:gd name="connsiteX43" fmla="*/ 731261 w 969801"/>
                <a:gd name="connsiteY43" fmla="*/ 2028456 h 2355235"/>
                <a:gd name="connsiteX44" fmla="*/ 704757 w 969801"/>
                <a:gd name="connsiteY44" fmla="*/ 2107969 h 2355235"/>
                <a:gd name="connsiteX45" fmla="*/ 678253 w 969801"/>
                <a:gd name="connsiteY45" fmla="*/ 2187482 h 2355235"/>
                <a:gd name="connsiteX46" fmla="*/ 665001 w 969801"/>
                <a:gd name="connsiteY46" fmla="*/ 2227239 h 2355235"/>
                <a:gd name="connsiteX47" fmla="*/ 638496 w 969801"/>
                <a:gd name="connsiteY47" fmla="*/ 2253743 h 2355235"/>
                <a:gd name="connsiteX48" fmla="*/ 625244 w 969801"/>
                <a:gd name="connsiteY48" fmla="*/ 2293499 h 2355235"/>
                <a:gd name="connsiteX49" fmla="*/ 479470 w 969801"/>
                <a:gd name="connsiteY49" fmla="*/ 2333256 h 2355235"/>
                <a:gd name="connsiteX50" fmla="*/ 452966 w 969801"/>
                <a:gd name="connsiteY50" fmla="*/ 2293499 h 2355235"/>
                <a:gd name="connsiteX51" fmla="*/ 413209 w 969801"/>
                <a:gd name="connsiteY51" fmla="*/ 1551378 h 2355235"/>
                <a:gd name="connsiteX52" fmla="*/ 399957 w 969801"/>
                <a:gd name="connsiteY52" fmla="*/ 1511621 h 2355235"/>
                <a:gd name="connsiteX53" fmla="*/ 373453 w 969801"/>
                <a:gd name="connsiteY53" fmla="*/ 1405604 h 2355235"/>
                <a:gd name="connsiteX54" fmla="*/ 333696 w 969801"/>
                <a:gd name="connsiteY54" fmla="*/ 1286334 h 2355235"/>
                <a:gd name="connsiteX55" fmla="*/ 320444 w 969801"/>
                <a:gd name="connsiteY55" fmla="*/ 1140560 h 2355235"/>
                <a:gd name="connsiteX56" fmla="*/ 214427 w 969801"/>
                <a:gd name="connsiteY56" fmla="*/ 1061047 h 2355235"/>
                <a:gd name="connsiteX57" fmla="*/ 187922 w 969801"/>
                <a:gd name="connsiteY57" fmla="*/ 1087552 h 2355235"/>
                <a:gd name="connsiteX58" fmla="*/ 161418 w 969801"/>
                <a:gd name="connsiteY58" fmla="*/ 1127308 h 2355235"/>
                <a:gd name="connsiteX59" fmla="*/ 121661 w 969801"/>
                <a:gd name="connsiteY59" fmla="*/ 1140560 h 2355235"/>
                <a:gd name="connsiteX60" fmla="*/ 55401 w 969801"/>
                <a:gd name="connsiteY60" fmla="*/ 1127308 h 2355235"/>
                <a:gd name="connsiteX61" fmla="*/ 15644 w 969801"/>
                <a:gd name="connsiteY61" fmla="*/ 994786 h 2355235"/>
                <a:gd name="connsiteX62" fmla="*/ 28896 w 969801"/>
                <a:gd name="connsiteY62" fmla="*/ 305673 h 2355235"/>
                <a:gd name="connsiteX63" fmla="*/ 42148 w 969801"/>
                <a:gd name="connsiteY63" fmla="*/ 226160 h 235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969801" h="2355235">
                  <a:moveTo>
                    <a:pt x="95157" y="1167065"/>
                  </a:moveTo>
                  <a:lnTo>
                    <a:pt x="95157" y="1167065"/>
                  </a:lnTo>
                  <a:cubicBezTo>
                    <a:pt x="90740" y="1114056"/>
                    <a:pt x="87779" y="1060906"/>
                    <a:pt x="81905" y="1008039"/>
                  </a:cubicBezTo>
                  <a:cubicBezTo>
                    <a:pt x="62464" y="833070"/>
                    <a:pt x="77335" y="1007119"/>
                    <a:pt x="55401" y="875517"/>
                  </a:cubicBezTo>
                  <a:cubicBezTo>
                    <a:pt x="45731" y="817498"/>
                    <a:pt x="40644" y="735475"/>
                    <a:pt x="28896" y="676734"/>
                  </a:cubicBezTo>
                  <a:cubicBezTo>
                    <a:pt x="26157" y="663036"/>
                    <a:pt x="20061" y="650230"/>
                    <a:pt x="15644" y="636978"/>
                  </a:cubicBezTo>
                  <a:cubicBezTo>
                    <a:pt x="6246" y="533598"/>
                    <a:pt x="-14282" y="392174"/>
                    <a:pt x="15644" y="292421"/>
                  </a:cubicBezTo>
                  <a:cubicBezTo>
                    <a:pt x="30035" y="244451"/>
                    <a:pt x="88106" y="228417"/>
                    <a:pt x="121661" y="199656"/>
                  </a:cubicBezTo>
                  <a:cubicBezTo>
                    <a:pt x="140634" y="183394"/>
                    <a:pt x="157000" y="164317"/>
                    <a:pt x="174670" y="146647"/>
                  </a:cubicBezTo>
                  <a:lnTo>
                    <a:pt x="201175" y="120143"/>
                  </a:lnTo>
                  <a:lnTo>
                    <a:pt x="240931" y="80386"/>
                  </a:lnTo>
                  <a:cubicBezTo>
                    <a:pt x="254183" y="67134"/>
                    <a:pt x="270292" y="56224"/>
                    <a:pt x="280688" y="40630"/>
                  </a:cubicBezTo>
                  <a:lnTo>
                    <a:pt x="307192" y="873"/>
                  </a:lnTo>
                  <a:cubicBezTo>
                    <a:pt x="364618" y="5291"/>
                    <a:pt x="427278" y="-10231"/>
                    <a:pt x="479470" y="14126"/>
                  </a:cubicBezTo>
                  <a:cubicBezTo>
                    <a:pt x="504787" y="25941"/>
                    <a:pt x="505975" y="93639"/>
                    <a:pt x="505975" y="93639"/>
                  </a:cubicBezTo>
                  <a:cubicBezTo>
                    <a:pt x="526905" y="240154"/>
                    <a:pt x="485949" y="173152"/>
                    <a:pt x="572235" y="173152"/>
                  </a:cubicBezTo>
                  <a:cubicBezTo>
                    <a:pt x="590448" y="173152"/>
                    <a:pt x="607574" y="181987"/>
                    <a:pt x="625244" y="186404"/>
                  </a:cubicBezTo>
                  <a:cubicBezTo>
                    <a:pt x="634079" y="199656"/>
                    <a:pt x="641799" y="213723"/>
                    <a:pt x="651748" y="226160"/>
                  </a:cubicBezTo>
                  <a:cubicBezTo>
                    <a:pt x="659553" y="235917"/>
                    <a:pt x="671825" y="241951"/>
                    <a:pt x="678253" y="252665"/>
                  </a:cubicBezTo>
                  <a:cubicBezTo>
                    <a:pt x="685440" y="264643"/>
                    <a:pt x="684318" y="280443"/>
                    <a:pt x="691505" y="292421"/>
                  </a:cubicBezTo>
                  <a:cubicBezTo>
                    <a:pt x="697933" y="303135"/>
                    <a:pt x="710747" y="308759"/>
                    <a:pt x="718009" y="318926"/>
                  </a:cubicBezTo>
                  <a:cubicBezTo>
                    <a:pt x="757131" y="373696"/>
                    <a:pt x="753863" y="373478"/>
                    <a:pt x="771018" y="424943"/>
                  </a:cubicBezTo>
                  <a:cubicBezTo>
                    <a:pt x="775435" y="460282"/>
                    <a:pt x="780542" y="495542"/>
                    <a:pt x="784270" y="530960"/>
                  </a:cubicBezTo>
                  <a:cubicBezTo>
                    <a:pt x="788334" y="569570"/>
                    <a:pt x="785085" y="665111"/>
                    <a:pt x="810775" y="716491"/>
                  </a:cubicBezTo>
                  <a:cubicBezTo>
                    <a:pt x="837279" y="769497"/>
                    <a:pt x="832862" y="747414"/>
                    <a:pt x="877035" y="782752"/>
                  </a:cubicBezTo>
                  <a:cubicBezTo>
                    <a:pt x="886791" y="790557"/>
                    <a:pt x="894705" y="800421"/>
                    <a:pt x="903540" y="809256"/>
                  </a:cubicBezTo>
                  <a:lnTo>
                    <a:pt x="943296" y="928526"/>
                  </a:lnTo>
                  <a:lnTo>
                    <a:pt x="956548" y="968282"/>
                  </a:lnTo>
                  <a:lnTo>
                    <a:pt x="969801" y="1008039"/>
                  </a:lnTo>
                  <a:cubicBezTo>
                    <a:pt x="965383" y="1047795"/>
                    <a:pt x="963124" y="1087851"/>
                    <a:pt x="956548" y="1127308"/>
                  </a:cubicBezTo>
                  <a:cubicBezTo>
                    <a:pt x="954251" y="1141087"/>
                    <a:pt x="951045" y="1155442"/>
                    <a:pt x="943296" y="1167065"/>
                  </a:cubicBezTo>
                  <a:cubicBezTo>
                    <a:pt x="932900" y="1182659"/>
                    <a:pt x="916792" y="1193569"/>
                    <a:pt x="903540" y="1206821"/>
                  </a:cubicBezTo>
                  <a:cubicBezTo>
                    <a:pt x="880525" y="1275866"/>
                    <a:pt x="905364" y="1221106"/>
                    <a:pt x="863783" y="1273082"/>
                  </a:cubicBezTo>
                  <a:cubicBezTo>
                    <a:pt x="838810" y="1304298"/>
                    <a:pt x="828911" y="1329575"/>
                    <a:pt x="810775" y="1365847"/>
                  </a:cubicBezTo>
                  <a:cubicBezTo>
                    <a:pt x="815781" y="1450947"/>
                    <a:pt x="754345" y="1643544"/>
                    <a:pt x="863783" y="1577882"/>
                  </a:cubicBezTo>
                  <a:cubicBezTo>
                    <a:pt x="874497" y="1571454"/>
                    <a:pt x="881453" y="1560213"/>
                    <a:pt x="890288" y="1551378"/>
                  </a:cubicBezTo>
                  <a:cubicBezTo>
                    <a:pt x="899123" y="1564630"/>
                    <a:pt x="916337" y="1575214"/>
                    <a:pt x="916792" y="1591134"/>
                  </a:cubicBezTo>
                  <a:cubicBezTo>
                    <a:pt x="920831" y="1732502"/>
                    <a:pt x="911608" y="1874009"/>
                    <a:pt x="903540" y="2015204"/>
                  </a:cubicBezTo>
                  <a:cubicBezTo>
                    <a:pt x="902743" y="2029150"/>
                    <a:pt x="893676" y="2041408"/>
                    <a:pt x="890288" y="2054960"/>
                  </a:cubicBezTo>
                  <a:cubicBezTo>
                    <a:pt x="869351" y="2138707"/>
                    <a:pt x="895865" y="2102390"/>
                    <a:pt x="850531" y="2147726"/>
                  </a:cubicBezTo>
                  <a:cubicBezTo>
                    <a:pt x="837279" y="2138891"/>
                    <a:pt x="820725" y="2133658"/>
                    <a:pt x="810775" y="2121221"/>
                  </a:cubicBezTo>
                  <a:cubicBezTo>
                    <a:pt x="802049" y="2110313"/>
                    <a:pt x="801360" y="2094896"/>
                    <a:pt x="797522" y="2081465"/>
                  </a:cubicBezTo>
                  <a:cubicBezTo>
                    <a:pt x="781708" y="2026118"/>
                    <a:pt x="781430" y="2011414"/>
                    <a:pt x="771018" y="1948943"/>
                  </a:cubicBezTo>
                  <a:cubicBezTo>
                    <a:pt x="722687" y="2093935"/>
                    <a:pt x="799769" y="1874314"/>
                    <a:pt x="731261" y="2028456"/>
                  </a:cubicBezTo>
                  <a:cubicBezTo>
                    <a:pt x="719914" y="2053986"/>
                    <a:pt x="713592" y="2081465"/>
                    <a:pt x="704757" y="2107969"/>
                  </a:cubicBezTo>
                  <a:lnTo>
                    <a:pt x="678253" y="2187482"/>
                  </a:lnTo>
                  <a:cubicBezTo>
                    <a:pt x="673836" y="2200734"/>
                    <a:pt x="674879" y="2217362"/>
                    <a:pt x="665001" y="2227239"/>
                  </a:cubicBezTo>
                  <a:lnTo>
                    <a:pt x="638496" y="2253743"/>
                  </a:lnTo>
                  <a:cubicBezTo>
                    <a:pt x="634079" y="2266995"/>
                    <a:pt x="629081" y="2280068"/>
                    <a:pt x="625244" y="2293499"/>
                  </a:cubicBezTo>
                  <a:cubicBezTo>
                    <a:pt x="597889" y="2389243"/>
                    <a:pt x="638247" y="2349133"/>
                    <a:pt x="479470" y="2333256"/>
                  </a:cubicBezTo>
                  <a:cubicBezTo>
                    <a:pt x="470635" y="2320004"/>
                    <a:pt x="460868" y="2307328"/>
                    <a:pt x="452966" y="2293499"/>
                  </a:cubicBezTo>
                  <a:cubicBezTo>
                    <a:pt x="323851" y="2067550"/>
                    <a:pt x="425221" y="1881701"/>
                    <a:pt x="413209" y="1551378"/>
                  </a:cubicBezTo>
                  <a:cubicBezTo>
                    <a:pt x="412701" y="1537418"/>
                    <a:pt x="403632" y="1525098"/>
                    <a:pt x="399957" y="1511621"/>
                  </a:cubicBezTo>
                  <a:cubicBezTo>
                    <a:pt x="390373" y="1476478"/>
                    <a:pt x="384972" y="1440161"/>
                    <a:pt x="373453" y="1405604"/>
                  </a:cubicBezTo>
                  <a:lnTo>
                    <a:pt x="333696" y="1286334"/>
                  </a:lnTo>
                  <a:cubicBezTo>
                    <a:pt x="329279" y="1237743"/>
                    <a:pt x="337576" y="1186245"/>
                    <a:pt x="320444" y="1140560"/>
                  </a:cubicBezTo>
                  <a:cubicBezTo>
                    <a:pt x="298690" y="1082550"/>
                    <a:pt x="259495" y="1076070"/>
                    <a:pt x="214427" y="1061047"/>
                  </a:cubicBezTo>
                  <a:cubicBezTo>
                    <a:pt x="205592" y="1069882"/>
                    <a:pt x="195727" y="1077795"/>
                    <a:pt x="187922" y="1087552"/>
                  </a:cubicBezTo>
                  <a:cubicBezTo>
                    <a:pt x="177973" y="1099989"/>
                    <a:pt x="173855" y="1117359"/>
                    <a:pt x="161418" y="1127308"/>
                  </a:cubicBezTo>
                  <a:cubicBezTo>
                    <a:pt x="150510" y="1136034"/>
                    <a:pt x="134913" y="1136143"/>
                    <a:pt x="121661" y="1140560"/>
                  </a:cubicBezTo>
                  <a:cubicBezTo>
                    <a:pt x="99574" y="1136143"/>
                    <a:pt x="71328" y="1143235"/>
                    <a:pt x="55401" y="1127308"/>
                  </a:cubicBezTo>
                  <a:cubicBezTo>
                    <a:pt x="44645" y="1116552"/>
                    <a:pt x="21650" y="1018811"/>
                    <a:pt x="15644" y="994786"/>
                  </a:cubicBezTo>
                  <a:cubicBezTo>
                    <a:pt x="20061" y="765082"/>
                    <a:pt x="20696" y="535273"/>
                    <a:pt x="28896" y="305673"/>
                  </a:cubicBezTo>
                  <a:cubicBezTo>
                    <a:pt x="44291" y="-125387"/>
                    <a:pt x="42148" y="450109"/>
                    <a:pt x="42148" y="22616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7896" y="210830"/>
            <a:ext cx="1042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সিংহ বললেই মনে ভেসে  ওঠে আফ্রিকার কথা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18" y="3092824"/>
            <a:ext cx="4177553" cy="3765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" y="3092824"/>
            <a:ext cx="5253604" cy="3765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2731" y="145775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412" y="457200"/>
            <a:ext cx="116182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তেমনি বাংলাদেশের নামের সঙ্গে জড়িয়ে আছে রয়েল বেঙ্গল টাইগার বা রাজকীয় বাঘের নাম ।এই বাঘ থাকে সুন্দরবনে ।এ বাঘ দেখতে যেমন সুন্দর,তেমনি আবার ভয়ঙ্কর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471"/>
            <a:ext cx="6056502" cy="3146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35" y="1277471"/>
            <a:ext cx="5657850" cy="3146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2731" y="145775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82" y="4814047"/>
            <a:ext cx="11376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চালচলনও রাজার মতো । সুন্দরবনের ভেজা স্যাঁতস্যাঁতে গোলপাতার বনে এ বাঘ ঘুরে বেড়ায় । শিকার করে জীবজন্তু,সুযোগ পেলে মানুষও খায়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87" y="1526241"/>
            <a:ext cx="4603377" cy="2807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" y="1526241"/>
            <a:ext cx="4862554" cy="2723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2731" y="145775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88" y="4572000"/>
            <a:ext cx="11268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 সময় সুন্দরবনে ছিল চিতাবাঘ ও ওলবাঘ ।কিন্তু এখন আর এসব বাঘ দেখা যায় না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2731" y="145775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947654"/>
            <a:ext cx="5953125" cy="4453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4870" y="2133600"/>
            <a:ext cx="52081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রয়েল বেঙ্গল টাইগার বাংলাদেশের অমূল্য সম্পদ । এ বাঘকে বিলুপ্তির হাত থেকে আমাদের বাঁচাতে হবে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92895"/>
            <a:ext cx="6556959" cy="6621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7809" y="2199414"/>
            <a:ext cx="40511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" y="0"/>
            <a:ext cx="56106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4411" y="1502229"/>
            <a:ext cx="6102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শীলন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পারগতা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6" y="696937"/>
            <a:ext cx="5029278" cy="5734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8679" y="1254034"/>
            <a:ext cx="6533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679" y="1254034"/>
            <a:ext cx="6533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বিভাজন করো ও বাক্য তৈরি করে উপস্থাপন কর 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731" y="1112175"/>
            <a:ext cx="128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652" y="1824465"/>
            <a:ext cx="176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707" y="2730324"/>
            <a:ext cx="169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235" y="3537678"/>
            <a:ext cx="183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740" y="4350524"/>
            <a:ext cx="207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স্ট্রে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05" y="5124060"/>
            <a:ext cx="172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137" y="5928931"/>
            <a:ext cx="139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বিলু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4513" y="94243"/>
            <a:ext cx="453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মিলিয়ে নেই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6743" y="1000591"/>
            <a:ext cx="8787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7131" y="981566"/>
            <a:ext cx="8601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8683" y="954856"/>
            <a:ext cx="101341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6744" y="1848493"/>
            <a:ext cx="8787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7131" y="1842179"/>
            <a:ext cx="8601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7754" y="1812563"/>
            <a:ext cx="9843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3456" y="2702792"/>
            <a:ext cx="8920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7658" y="2683767"/>
            <a:ext cx="85234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3457" y="2643769"/>
            <a:ext cx="9458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743" y="3569126"/>
            <a:ext cx="8787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3990" y="3544380"/>
            <a:ext cx="7903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8321" y="3474765"/>
            <a:ext cx="96103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061" y="4410036"/>
            <a:ext cx="887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3776" y="4383812"/>
            <a:ext cx="78625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5443" y="4332682"/>
            <a:ext cx="94385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7147" y="4410036"/>
            <a:ext cx="211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4513" y="5226487"/>
            <a:ext cx="88102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3774" y="5235991"/>
            <a:ext cx="78625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325" y="5199834"/>
            <a:ext cx="9167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03456" y="6066987"/>
            <a:ext cx="8920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3775" y="6066988"/>
            <a:ext cx="7777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17696" y="6030830"/>
            <a:ext cx="914400" cy="815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233" y="1243702"/>
            <a:ext cx="1184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233" y="2121863"/>
            <a:ext cx="1439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527" y="3037615"/>
            <a:ext cx="1219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602" y="3933816"/>
            <a:ext cx="154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211" y="4830017"/>
            <a:ext cx="1524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211" y="5745769"/>
            <a:ext cx="1452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480" y="238539"/>
            <a:ext cx="6641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শব্দগুলির অর্থ জেনে নেই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7187" y="1219200"/>
            <a:ext cx="2769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অগাধ, অসীম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187" y="2227986"/>
            <a:ext cx="5830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উপাদান,বিভিন্ন জিনিস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7187" y="3143425"/>
            <a:ext cx="373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5261" y="3932905"/>
            <a:ext cx="326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ভীষণ,ভীতিজনক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5261" y="4868383"/>
            <a:ext cx="6335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 মূল্য নির্ধারণ করা যায় 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7187" y="5735195"/>
            <a:ext cx="4640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 লোপ পেয়েছে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2557290" y="1407841"/>
            <a:ext cx="1524380" cy="3141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2557290" y="2302441"/>
            <a:ext cx="1524380" cy="3141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2557290" y="3259761"/>
            <a:ext cx="1524380" cy="40922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2528799" y="5074058"/>
            <a:ext cx="1524380" cy="30090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2528799" y="4179458"/>
            <a:ext cx="1524380" cy="3141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2488379" y="5984837"/>
            <a:ext cx="1524380" cy="3141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088835" y="123535"/>
            <a:ext cx="2822713" cy="789710"/>
          </a:xfrm>
          <a:prstGeom prst="wedgeRoundRectCallout">
            <a:avLst>
              <a:gd name="adj1" fmla="val -21982"/>
              <a:gd name="adj2" fmla="val 222149"/>
              <a:gd name="adj3" fmla="val 16667"/>
            </a:avLst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7500" y="508000"/>
            <a:ext cx="2082800" cy="2197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4500" y="2959100"/>
            <a:ext cx="553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মোসাঃনাসরীন আক্তার বীনা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বেরকাঠী সরকারি প্রাথমিক বিদ্যালয়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959100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সুন্দরবনের প্রাণী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পাঠ্যাংশঃবাংলাদেশের-----বাঁচাতে হবে 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35" y="416032"/>
            <a:ext cx="1773512" cy="228906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22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026"/>
            <a:ext cx="2252870" cy="830997"/>
          </a:xfrm>
          <a:prstGeom prst="homePlate">
            <a:avLst>
              <a:gd name="adj" fmla="val 723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033" y="1338729"/>
            <a:ext cx="8843933" cy="8512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অমূল্য, অপার, সম্ভার, রয়েল, বিলুপ্ত, ভয়ঙ্কর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20" y="2651760"/>
            <a:ext cx="8977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বাংলাদেশ--------সৌন্দর্য্যে ভরপুর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বাঘ দেখতে যেমন সুন্দর তেমনি আবার------।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 বাংলাদেশের-----সম্পদ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বাঘকে ------হাত থেকে আমাদের  বাঁচাতে হবে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5732" y="223581"/>
            <a:ext cx="964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04502" y="117566"/>
            <a:ext cx="3553097" cy="8098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83" y="1815548"/>
            <a:ext cx="116884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ক্যাঙ্গারুর সাথে বিশ্বের কোন দেশের নাম জড়িয়ে আছে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সিংহ এর  সাথে বিশ্বের কোন দেশের নাম জড়িয়ে আছে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রয়েল বেঙ্গল টাইগারের সাথে বিশ্বের কোন দেশের নাম জড়িয়ে আছে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17"/>
            <a:ext cx="4028661" cy="60589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61183" y="1868557"/>
            <a:ext cx="6374295" cy="29552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পিছিয়েপড়া শিক্ষার্থীদের সহায়তা প্রদান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7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112455"/>
            <a:ext cx="4826820" cy="9874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উদ্দেশ্য ব্যাখ্যা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15617" y="2650435"/>
            <a:ext cx="11370366" cy="3803374"/>
          </a:xfrm>
          <a:prstGeom prst="snip2DiagRect">
            <a:avLst>
              <a:gd name="adj1" fmla="val 26761"/>
              <a:gd name="adj2" fmla="val 312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নির্ধারিত অংশটুকু পড়েছি এবং সেখান থেকে  সুন্দরবনের প্রাণী সম্পর্কে অনেক কথা জেনেছি ।আমরা কিছু অপরিচিত শব্দের অর্থ জেনেছি এবং যুক্তবর্ণগুলোর সঙ্গে পরিচিত হয়েছি এবং ব্যবহার শিখেছি 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98574" y="1212575"/>
            <a:ext cx="5756457" cy="116619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নিজের ভাষায় বল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5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166" y="225287"/>
            <a:ext cx="2093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868557"/>
            <a:ext cx="5261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যুক্তবর্নগুলি বিভাজন কর ও বাক্য তৈরি কর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প্ত,স্ট্র,ন্ত,ম্ভ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 সম্পর্কে ৪ টি বাক্য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" y="159026"/>
            <a:ext cx="4755667" cy="65995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28592" y="1563756"/>
            <a:ext cx="5950226" cy="32997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শেখা নতুন শব্দ ও যুক্তবর্ণ দিয়ে বাক্য গঠন করে আনবে ।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7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5" y="1673378"/>
            <a:ext cx="5592417" cy="5184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895" y="304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আগামী ক্লাশে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130" y="2093843"/>
            <a:ext cx="2199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1808" y="1518771"/>
            <a:ext cx="11529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" y="4416858"/>
            <a:ext cx="4228615" cy="237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" y="1379538"/>
            <a:ext cx="4168955" cy="2570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28" y="4416858"/>
            <a:ext cx="4071144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379537"/>
            <a:ext cx="4228615" cy="2659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14" y="125319"/>
            <a:ext cx="1019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690" y="70856"/>
            <a:ext cx="882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Left Arrow 8"/>
          <p:cNvSpPr/>
          <p:nvPr/>
        </p:nvSpPr>
        <p:spPr>
          <a:xfrm>
            <a:off x="4563494" y="1471380"/>
            <a:ext cx="2422030" cy="827683"/>
          </a:xfrm>
          <a:prstGeom prst="leftArrow">
            <a:avLst>
              <a:gd name="adj1" fmla="val 75000"/>
              <a:gd name="adj2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গোলপাতা সংগ্রহ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80852" y="3107083"/>
            <a:ext cx="2346036" cy="775855"/>
          </a:xfrm>
          <a:prstGeom prst="rightArrow">
            <a:avLst>
              <a:gd name="adj1" fmla="val 89286"/>
              <a:gd name="adj2" fmla="val 339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গাছে মৌচাক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568210" y="4416858"/>
            <a:ext cx="2775915" cy="809192"/>
          </a:xfrm>
          <a:prstGeom prst="leftArrow">
            <a:avLst>
              <a:gd name="adj1" fmla="val 70514"/>
              <a:gd name="adj2" fmla="val 307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বাঘ ঘুরে বেরাচ্ছে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54881" y="5693208"/>
            <a:ext cx="2825648" cy="1098551"/>
          </a:xfrm>
          <a:prstGeom prst="rightArrow">
            <a:avLst>
              <a:gd name="adj1" fmla="val 50000"/>
              <a:gd name="adj2" fmla="val 305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পর্যটকরা ঘুরছে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4617" y="58823"/>
            <a:ext cx="3448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58091" y="666206"/>
            <a:ext cx="9901646" cy="148785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2743200" y="3467100"/>
            <a:ext cx="6583680" cy="1967049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26505" y="-79513"/>
            <a:ext cx="5381897" cy="940904"/>
          </a:xfrm>
          <a:prstGeom prst="homePlate">
            <a:avLst>
              <a:gd name="adj" fmla="val 9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14" y="1171113"/>
            <a:ext cx="120613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উচ্চারিত পঠিত বাক্য,কথা মনোযোগ সহকারে শুনবে  ।</a:t>
            </a:r>
          </a:p>
          <a:p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যুক্তব্যঞ্জন সহযোগে তৈরি শব্দযুক্ত বাক্য স্পষ্ট ও শুদ্ধভাবে বলতে পারবে ।</a:t>
            </a:r>
          </a:p>
          <a:p>
            <a:r>
              <a:rPr lang="bn-IN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পাঠ্যপুস্তকের পাঠ শ্রবনযোগ্য স্পষ্টস্বরে ও প্রমিত উচ্চারনে সাবলীলভাবে পড়তে পারবে ।</a:t>
            </a:r>
          </a:p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যুক্তব্যঞ্জন সহযোগে গঠিত নতুন নতুন শব্দ ব্যবহার করে বাক্য লিখতে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7161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F64FC1-A578-4237-92A1-44ADD98BBB2C}"/>
              </a:ext>
            </a:extLst>
          </p:cNvPr>
          <p:cNvSpPr/>
          <p:nvPr/>
        </p:nvSpPr>
        <p:spPr>
          <a:xfrm>
            <a:off x="0" y="0"/>
            <a:ext cx="234563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FB033F3-EB09-4745-BB32-5B84B02F0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53643"/>
              </p:ext>
            </p:extLst>
          </p:nvPr>
        </p:nvGraphicFramePr>
        <p:xfrm>
          <a:off x="4597400" y="3208338"/>
          <a:ext cx="2997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2996640" imgH="437760" progId="Package">
                  <p:embed/>
                </p:oleObj>
              </mc:Choice>
              <mc:Fallback>
                <p:oleObj name="Packager Shell Object" showAsIcon="1" r:id="rId3" imgW="2996640" imgH="43776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FB033F3-EB09-4745-BB32-5B84B02F0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7400" y="3208338"/>
                        <a:ext cx="29972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398F80-B9A2-478A-AC64-3C15B1BE9470}"/>
              </a:ext>
            </a:extLst>
          </p:cNvPr>
          <p:cNvSpPr txBox="1"/>
          <p:nvPr/>
        </p:nvSpPr>
        <p:spPr>
          <a:xfrm>
            <a:off x="636104" y="5221357"/>
            <a:ext cx="1091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আমাদের কোন জায়গা  সম্পর্কে ধারণা দেয়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EF34A-136D-46EE-9233-FE77126A6152}"/>
              </a:ext>
            </a:extLst>
          </p:cNvPr>
          <p:cNvSpPr txBox="1"/>
          <p:nvPr/>
        </p:nvSpPr>
        <p:spPr>
          <a:xfrm>
            <a:off x="4167266" y="104931"/>
            <a:ext cx="4377127" cy="178383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8570"/>
              </a:avLst>
            </a:prstTxWarp>
            <a:spAutoFit/>
          </a:bodyPr>
          <a:lstStyle/>
          <a:p>
            <a:pPr algn="ctr"/>
            <a:r>
              <a:rPr lang="bn-IN" sz="5400" dirty="0">
                <a:ln w="28575">
                  <a:solidFill>
                    <a:srgbClr val="92D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5400" dirty="0">
              <a:ln w="28575">
                <a:solidFill>
                  <a:srgbClr val="92D05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3" y="4280114"/>
            <a:ext cx="4872444" cy="24955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3681"/>
            <a:ext cx="4837043" cy="6751983"/>
            <a:chOff x="0" y="0"/>
            <a:chExt cx="6412424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12424" cy="6858000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679692" y="5187310"/>
              <a:ext cx="2433798" cy="573410"/>
            </a:xfrm>
            <a:custGeom>
              <a:avLst/>
              <a:gdLst>
                <a:gd name="connsiteX0" fmla="*/ 143268 w 2433798"/>
                <a:gd name="connsiteY0" fmla="*/ 116210 h 573410"/>
                <a:gd name="connsiteX1" fmla="*/ 143268 w 2433798"/>
                <a:gd name="connsiteY1" fmla="*/ 116210 h 573410"/>
                <a:gd name="connsiteX2" fmla="*/ 260834 w 2433798"/>
                <a:gd name="connsiteY2" fmla="*/ 142336 h 573410"/>
                <a:gd name="connsiteX3" fmla="*/ 313085 w 2433798"/>
                <a:gd name="connsiteY3" fmla="*/ 168461 h 573410"/>
                <a:gd name="connsiteX4" fmla="*/ 404525 w 2433798"/>
                <a:gd name="connsiteY4" fmla="*/ 181524 h 573410"/>
                <a:gd name="connsiteX5" fmla="*/ 718034 w 2433798"/>
                <a:gd name="connsiteY5" fmla="*/ 168461 h 573410"/>
                <a:gd name="connsiteX6" fmla="*/ 757222 w 2433798"/>
                <a:gd name="connsiteY6" fmla="*/ 155399 h 573410"/>
                <a:gd name="connsiteX7" fmla="*/ 848662 w 2433798"/>
                <a:gd name="connsiteY7" fmla="*/ 142336 h 573410"/>
                <a:gd name="connsiteX8" fmla="*/ 1462617 w 2433798"/>
                <a:gd name="connsiteY8" fmla="*/ 116210 h 573410"/>
                <a:gd name="connsiteX9" fmla="*/ 1697748 w 2433798"/>
                <a:gd name="connsiteY9" fmla="*/ 103147 h 573410"/>
                <a:gd name="connsiteX10" fmla="*/ 1763062 w 2433798"/>
                <a:gd name="connsiteY10" fmla="*/ 90084 h 573410"/>
                <a:gd name="connsiteX11" fmla="*/ 1867565 w 2433798"/>
                <a:gd name="connsiteY11" fmla="*/ 77021 h 573410"/>
                <a:gd name="connsiteX12" fmla="*/ 1906754 w 2433798"/>
                <a:gd name="connsiteY12" fmla="*/ 63959 h 573410"/>
                <a:gd name="connsiteX13" fmla="*/ 2011257 w 2433798"/>
                <a:gd name="connsiteY13" fmla="*/ 50896 h 573410"/>
                <a:gd name="connsiteX14" fmla="*/ 2194137 w 2433798"/>
                <a:gd name="connsiteY14" fmla="*/ 24770 h 573410"/>
                <a:gd name="connsiteX15" fmla="*/ 2233325 w 2433798"/>
                <a:gd name="connsiteY15" fmla="*/ 11707 h 573410"/>
                <a:gd name="connsiteX16" fmla="*/ 2416205 w 2433798"/>
                <a:gd name="connsiteY16" fmla="*/ 24770 h 573410"/>
                <a:gd name="connsiteX17" fmla="*/ 2403142 w 2433798"/>
                <a:gd name="connsiteY17" fmla="*/ 246839 h 573410"/>
                <a:gd name="connsiteX18" fmla="*/ 2377017 w 2433798"/>
                <a:gd name="connsiteY18" fmla="*/ 351341 h 573410"/>
                <a:gd name="connsiteX19" fmla="*/ 2363954 w 2433798"/>
                <a:gd name="connsiteY19" fmla="*/ 403593 h 573410"/>
                <a:gd name="connsiteX20" fmla="*/ 2246388 w 2433798"/>
                <a:gd name="connsiteY20" fmla="*/ 468907 h 573410"/>
                <a:gd name="connsiteX21" fmla="*/ 2168011 w 2433798"/>
                <a:gd name="connsiteY21" fmla="*/ 521159 h 573410"/>
                <a:gd name="connsiteX22" fmla="*/ 861725 w 2433798"/>
                <a:gd name="connsiteY22" fmla="*/ 534221 h 573410"/>
                <a:gd name="connsiteX23" fmla="*/ 495965 w 2433798"/>
                <a:gd name="connsiteY23" fmla="*/ 547284 h 573410"/>
                <a:gd name="connsiteX24" fmla="*/ 456777 w 2433798"/>
                <a:gd name="connsiteY24" fmla="*/ 560347 h 573410"/>
                <a:gd name="connsiteX25" fmla="*/ 391462 w 2433798"/>
                <a:gd name="connsiteY25" fmla="*/ 573410 h 573410"/>
                <a:gd name="connsiteX26" fmla="*/ 77954 w 2433798"/>
                <a:gd name="connsiteY26" fmla="*/ 560347 h 573410"/>
                <a:gd name="connsiteX27" fmla="*/ 38765 w 2433798"/>
                <a:gd name="connsiteY27" fmla="*/ 521159 h 573410"/>
                <a:gd name="connsiteX28" fmla="*/ 91017 w 2433798"/>
                <a:gd name="connsiteY28" fmla="*/ 50896 h 573410"/>
                <a:gd name="connsiteX29" fmla="*/ 130205 w 2433798"/>
                <a:gd name="connsiteY29" fmla="*/ 37833 h 573410"/>
                <a:gd name="connsiteX30" fmla="*/ 221645 w 2433798"/>
                <a:gd name="connsiteY30" fmla="*/ 37833 h 57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33798" h="573410">
                  <a:moveTo>
                    <a:pt x="143268" y="116210"/>
                  </a:moveTo>
                  <a:lnTo>
                    <a:pt x="143268" y="116210"/>
                  </a:lnTo>
                  <a:cubicBezTo>
                    <a:pt x="182457" y="124919"/>
                    <a:pt x="222465" y="130530"/>
                    <a:pt x="260834" y="142336"/>
                  </a:cubicBezTo>
                  <a:cubicBezTo>
                    <a:pt x="279446" y="148063"/>
                    <a:pt x="294298" y="163337"/>
                    <a:pt x="313085" y="168461"/>
                  </a:cubicBezTo>
                  <a:cubicBezTo>
                    <a:pt x="342790" y="176562"/>
                    <a:pt x="374045" y="177170"/>
                    <a:pt x="404525" y="181524"/>
                  </a:cubicBezTo>
                  <a:cubicBezTo>
                    <a:pt x="509028" y="177170"/>
                    <a:pt x="613726" y="176187"/>
                    <a:pt x="718034" y="168461"/>
                  </a:cubicBezTo>
                  <a:cubicBezTo>
                    <a:pt x="731766" y="167444"/>
                    <a:pt x="743720" y="158099"/>
                    <a:pt x="757222" y="155399"/>
                  </a:cubicBezTo>
                  <a:cubicBezTo>
                    <a:pt x="787414" y="149361"/>
                    <a:pt x="818182" y="146690"/>
                    <a:pt x="848662" y="142336"/>
                  </a:cubicBezTo>
                  <a:cubicBezTo>
                    <a:pt x="1070994" y="68225"/>
                    <a:pt x="855454" y="135796"/>
                    <a:pt x="1462617" y="116210"/>
                  </a:cubicBezTo>
                  <a:cubicBezTo>
                    <a:pt x="1541074" y="113679"/>
                    <a:pt x="1619371" y="107501"/>
                    <a:pt x="1697748" y="103147"/>
                  </a:cubicBezTo>
                  <a:cubicBezTo>
                    <a:pt x="1719519" y="98793"/>
                    <a:pt x="1741118" y="93460"/>
                    <a:pt x="1763062" y="90084"/>
                  </a:cubicBezTo>
                  <a:cubicBezTo>
                    <a:pt x="1797759" y="84746"/>
                    <a:pt x="1833026" y="83301"/>
                    <a:pt x="1867565" y="77021"/>
                  </a:cubicBezTo>
                  <a:cubicBezTo>
                    <a:pt x="1881112" y="74558"/>
                    <a:pt x="1893207" y="66422"/>
                    <a:pt x="1906754" y="63959"/>
                  </a:cubicBezTo>
                  <a:cubicBezTo>
                    <a:pt x="1941293" y="57679"/>
                    <a:pt x="1976423" y="55250"/>
                    <a:pt x="2011257" y="50896"/>
                  </a:cubicBezTo>
                  <a:cubicBezTo>
                    <a:pt x="2108362" y="18527"/>
                    <a:pt x="1993804" y="53389"/>
                    <a:pt x="2194137" y="24770"/>
                  </a:cubicBezTo>
                  <a:cubicBezTo>
                    <a:pt x="2207768" y="22823"/>
                    <a:pt x="2220262" y="16061"/>
                    <a:pt x="2233325" y="11707"/>
                  </a:cubicBezTo>
                  <a:cubicBezTo>
                    <a:pt x="2294285" y="16061"/>
                    <a:pt x="2380423" y="-24775"/>
                    <a:pt x="2416205" y="24770"/>
                  </a:cubicBezTo>
                  <a:cubicBezTo>
                    <a:pt x="2459620" y="84883"/>
                    <a:pt x="2409855" y="172993"/>
                    <a:pt x="2403142" y="246839"/>
                  </a:cubicBezTo>
                  <a:cubicBezTo>
                    <a:pt x="2397831" y="305260"/>
                    <a:pt x="2390618" y="303738"/>
                    <a:pt x="2377017" y="351341"/>
                  </a:cubicBezTo>
                  <a:cubicBezTo>
                    <a:pt x="2372085" y="368604"/>
                    <a:pt x="2375776" y="390082"/>
                    <a:pt x="2363954" y="403593"/>
                  </a:cubicBezTo>
                  <a:cubicBezTo>
                    <a:pt x="2287443" y="491034"/>
                    <a:pt x="2309522" y="433832"/>
                    <a:pt x="2246388" y="468907"/>
                  </a:cubicBezTo>
                  <a:cubicBezTo>
                    <a:pt x="2218940" y="484156"/>
                    <a:pt x="2199409" y="520845"/>
                    <a:pt x="2168011" y="521159"/>
                  </a:cubicBezTo>
                  <a:lnTo>
                    <a:pt x="861725" y="534221"/>
                  </a:lnTo>
                  <a:cubicBezTo>
                    <a:pt x="739805" y="538575"/>
                    <a:pt x="617710" y="539429"/>
                    <a:pt x="495965" y="547284"/>
                  </a:cubicBezTo>
                  <a:cubicBezTo>
                    <a:pt x="482224" y="548171"/>
                    <a:pt x="470135" y="557007"/>
                    <a:pt x="456777" y="560347"/>
                  </a:cubicBezTo>
                  <a:cubicBezTo>
                    <a:pt x="435237" y="565732"/>
                    <a:pt x="413234" y="569056"/>
                    <a:pt x="391462" y="573410"/>
                  </a:cubicBezTo>
                  <a:cubicBezTo>
                    <a:pt x="286959" y="569056"/>
                    <a:pt x="181418" y="575675"/>
                    <a:pt x="77954" y="560347"/>
                  </a:cubicBezTo>
                  <a:cubicBezTo>
                    <a:pt x="59680" y="557640"/>
                    <a:pt x="39762" y="539606"/>
                    <a:pt x="38765" y="521159"/>
                  </a:cubicBezTo>
                  <a:cubicBezTo>
                    <a:pt x="28359" y="328651"/>
                    <a:pt x="-68872" y="130839"/>
                    <a:pt x="91017" y="50896"/>
                  </a:cubicBezTo>
                  <a:cubicBezTo>
                    <a:pt x="103333" y="44738"/>
                    <a:pt x="116504" y="39203"/>
                    <a:pt x="130205" y="37833"/>
                  </a:cubicBezTo>
                  <a:cubicBezTo>
                    <a:pt x="160534" y="34800"/>
                    <a:pt x="191165" y="37833"/>
                    <a:pt x="221645" y="3783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99463" y="182880"/>
            <a:ext cx="408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224" y="1198543"/>
            <a:ext cx="6898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দক্ষিণে রয়েছে প্রকৃতির অপার সম্ভার সুন্দরবন । সমুদ্রের কোল ঘেঁষে গড়ে উঠেছে এই বিশাল বন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" y="242047"/>
            <a:ext cx="4941194" cy="2679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1" y="3671047"/>
            <a:ext cx="4941195" cy="2998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7" y="242046"/>
            <a:ext cx="5163671" cy="2878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4318" y="3671047"/>
            <a:ext cx="6373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রয়েছে যেমন প্রচুর গাছপালা ,কেওড়া ও সুন্দরী গাছের বন,তেমনি রয়েছে নানা প্রাণী,জীবজন্তু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6776" y="0"/>
            <a:ext cx="2430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47" y="145775"/>
            <a:ext cx="3621688" cy="6551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" y="145775"/>
            <a:ext cx="3415552" cy="6551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2731" y="145775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0694" y="395031"/>
            <a:ext cx="4503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কোনো কোনো প্রাণীর সঙ্গে জড়িয়ে থাকে দেশের নাম বা জায়গার নাম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8271" y="3240741"/>
            <a:ext cx="4395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যেমন,ক্যাঙ্গারু বললেই মনে পড়ে যায় অস্ট্রেলিয়ার কথা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589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Bina</dc:creator>
  <cp:lastModifiedBy>Nasrin Bina</cp:lastModifiedBy>
  <cp:revision>58</cp:revision>
  <dcterms:created xsi:type="dcterms:W3CDTF">2019-09-03T14:35:20Z</dcterms:created>
  <dcterms:modified xsi:type="dcterms:W3CDTF">2020-01-27T06:45:23Z</dcterms:modified>
</cp:coreProperties>
</file>