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00FF00"/>
    <a:srgbClr val="FF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665675-F346-4A44-AE42-0A319870F44F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BCA23D8A-0187-429E-99D2-D56395162B9A}">
      <dgm:prSet custT="1"/>
      <dgm:spPr/>
      <dgm:t>
        <a:bodyPr>
          <a:prstTxWarp prst="textTriangleInverted">
            <a:avLst/>
          </a:prstTxWarp>
        </a:bodyPr>
        <a:lstStyle/>
        <a:p>
          <a:pPr rtl="0"/>
          <a:r>
            <a:rPr lang="en-US" sz="3200" b="1" dirty="0" smtClean="0"/>
            <a:t>পাঠ শেষে শিক্ষার্থীরা -------</a:t>
          </a:r>
          <a:r>
            <a:rPr lang="en-US" sz="3200" dirty="0" smtClean="0"/>
            <a:t/>
          </a:r>
          <a:br>
            <a:rPr lang="en-US" sz="3200" dirty="0" smtClean="0"/>
          </a:br>
          <a:endParaRPr lang="en-US" sz="3200" dirty="0"/>
        </a:p>
      </dgm:t>
    </dgm:pt>
    <dgm:pt modelId="{75903A25-03B5-45CE-8561-367A7CB65BCC}" type="parTrans" cxnId="{FB9C5598-AB2C-42DB-95E3-2FAE6FF61DD5}">
      <dgm:prSet/>
      <dgm:spPr/>
      <dgm:t>
        <a:bodyPr/>
        <a:lstStyle/>
        <a:p>
          <a:endParaRPr lang="en-US"/>
        </a:p>
      </dgm:t>
    </dgm:pt>
    <dgm:pt modelId="{6293EE55-CB80-46A3-A0DD-5E24A32E61B7}" type="sibTrans" cxnId="{FB9C5598-AB2C-42DB-95E3-2FAE6FF61DD5}">
      <dgm:prSet/>
      <dgm:spPr/>
      <dgm:t>
        <a:bodyPr/>
        <a:lstStyle/>
        <a:p>
          <a:endParaRPr lang="en-US"/>
        </a:p>
      </dgm:t>
    </dgm:pt>
    <dgm:pt modelId="{A1AE8ED0-F6DE-4B6C-9D2D-476125B843B5}" type="pres">
      <dgm:prSet presAssocID="{72665675-F346-4A44-AE42-0A319870F44F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8DA61A63-D96C-42EA-8022-466073A0640F}" type="pres">
      <dgm:prSet presAssocID="{BCA23D8A-0187-429E-99D2-D56395162B9A}" presName="root" presStyleCnt="0"/>
      <dgm:spPr/>
    </dgm:pt>
    <dgm:pt modelId="{A8E81BF6-B847-4ECE-9E6B-C6D5C5BA6DC6}" type="pres">
      <dgm:prSet presAssocID="{BCA23D8A-0187-429E-99D2-D56395162B9A}" presName="rootComposite" presStyleCnt="0"/>
      <dgm:spPr/>
    </dgm:pt>
    <dgm:pt modelId="{A9CB6C0F-351E-4C32-BC0D-BD764B75468A}" type="pres">
      <dgm:prSet presAssocID="{BCA23D8A-0187-429E-99D2-D56395162B9A}" presName="rootText" presStyleLbl="node1" presStyleIdx="0" presStyleCnt="1"/>
      <dgm:spPr/>
      <dgm:t>
        <a:bodyPr/>
        <a:lstStyle/>
        <a:p>
          <a:endParaRPr lang="en-US"/>
        </a:p>
      </dgm:t>
    </dgm:pt>
    <dgm:pt modelId="{7CB0E4F7-0904-40C2-8F13-87F87B009C42}" type="pres">
      <dgm:prSet presAssocID="{BCA23D8A-0187-429E-99D2-D56395162B9A}" presName="rootConnector" presStyleLbl="node1" presStyleIdx="0" presStyleCnt="1"/>
      <dgm:spPr/>
      <dgm:t>
        <a:bodyPr/>
        <a:lstStyle/>
        <a:p>
          <a:endParaRPr lang="en-US"/>
        </a:p>
      </dgm:t>
    </dgm:pt>
    <dgm:pt modelId="{DB854E94-E709-4860-B257-06758825C009}" type="pres">
      <dgm:prSet presAssocID="{BCA23D8A-0187-429E-99D2-D56395162B9A}" presName="childShape" presStyleCnt="0"/>
      <dgm:spPr/>
    </dgm:pt>
  </dgm:ptLst>
  <dgm:cxnLst>
    <dgm:cxn modelId="{FB9C5598-AB2C-42DB-95E3-2FAE6FF61DD5}" srcId="{72665675-F346-4A44-AE42-0A319870F44F}" destId="{BCA23D8A-0187-429E-99D2-D56395162B9A}" srcOrd="0" destOrd="0" parTransId="{75903A25-03B5-45CE-8561-367A7CB65BCC}" sibTransId="{6293EE55-CB80-46A3-A0DD-5E24A32E61B7}"/>
    <dgm:cxn modelId="{57464500-F423-40E1-A37A-F7358CB2ECBD}" type="presOf" srcId="{72665675-F346-4A44-AE42-0A319870F44F}" destId="{A1AE8ED0-F6DE-4B6C-9D2D-476125B843B5}" srcOrd="0" destOrd="0" presId="urn:microsoft.com/office/officeart/2005/8/layout/hierarchy3"/>
    <dgm:cxn modelId="{49C48BA3-4FAD-40EB-9FEA-58F3EE80B3C1}" type="presOf" srcId="{BCA23D8A-0187-429E-99D2-D56395162B9A}" destId="{7CB0E4F7-0904-40C2-8F13-87F87B009C42}" srcOrd="1" destOrd="0" presId="urn:microsoft.com/office/officeart/2005/8/layout/hierarchy3"/>
    <dgm:cxn modelId="{E2DA208B-2517-49B2-8B89-00D0D66E4222}" type="presOf" srcId="{BCA23D8A-0187-429E-99D2-D56395162B9A}" destId="{A9CB6C0F-351E-4C32-BC0D-BD764B75468A}" srcOrd="0" destOrd="0" presId="urn:microsoft.com/office/officeart/2005/8/layout/hierarchy3"/>
    <dgm:cxn modelId="{AF094F0B-083C-4536-B52B-EC766A6F1045}" type="presParOf" srcId="{A1AE8ED0-F6DE-4B6C-9D2D-476125B843B5}" destId="{8DA61A63-D96C-42EA-8022-466073A0640F}" srcOrd="0" destOrd="0" presId="urn:microsoft.com/office/officeart/2005/8/layout/hierarchy3"/>
    <dgm:cxn modelId="{3A3CC8EB-DE44-4756-9D0E-B36642BA6E3A}" type="presParOf" srcId="{8DA61A63-D96C-42EA-8022-466073A0640F}" destId="{A8E81BF6-B847-4ECE-9E6B-C6D5C5BA6DC6}" srcOrd="0" destOrd="0" presId="urn:microsoft.com/office/officeart/2005/8/layout/hierarchy3"/>
    <dgm:cxn modelId="{F720740D-B6A9-4F71-8C78-5339B4E6B9E7}" type="presParOf" srcId="{A8E81BF6-B847-4ECE-9E6B-C6D5C5BA6DC6}" destId="{A9CB6C0F-351E-4C32-BC0D-BD764B75468A}" srcOrd="0" destOrd="0" presId="urn:microsoft.com/office/officeart/2005/8/layout/hierarchy3"/>
    <dgm:cxn modelId="{A9B9485B-DB12-4234-AB9B-9733F0FE50E4}" type="presParOf" srcId="{A8E81BF6-B847-4ECE-9E6B-C6D5C5BA6DC6}" destId="{7CB0E4F7-0904-40C2-8F13-87F87B009C42}" srcOrd="1" destOrd="0" presId="urn:microsoft.com/office/officeart/2005/8/layout/hierarchy3"/>
    <dgm:cxn modelId="{51F90C59-B7D4-4C14-9E2D-7CDC9864D2DD}" type="presParOf" srcId="{8DA61A63-D96C-42EA-8022-466073A0640F}" destId="{DB854E94-E709-4860-B257-06758825C009}" srcOrd="1" destOrd="0" presId="urn:microsoft.com/office/officeart/2005/8/layout/hierarchy3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4E93E21-D51F-4251-8368-BA2613A54BE2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1FD3828-94DD-4A1A-B8DA-E0BF0EAF5AD2}">
      <dgm:prSet custT="1"/>
      <dgm:spPr/>
      <dgm:t>
        <a:bodyPr/>
        <a:lstStyle/>
        <a:p>
          <a:pPr rtl="0"/>
          <a:r>
            <a:rPr lang="en-US" sz="2400" dirty="0" smtClean="0">
              <a:solidFill>
                <a:srgbClr val="FF00FF"/>
              </a:solidFill>
            </a:rPr>
            <a:t>#</a:t>
          </a:r>
          <a:r>
            <a:rPr lang="en-US" sz="2400" dirty="0" smtClean="0"/>
            <a:t> </a:t>
          </a:r>
          <a:r>
            <a:rPr lang="en-US" sz="2400" b="1" dirty="0" smtClean="0">
              <a:solidFill>
                <a:schemeClr val="accent2">
                  <a:lumMod val="75000"/>
                </a:schemeClr>
              </a:solidFill>
            </a:rPr>
            <a:t>কম্পিউটার ভাইরাস কী বলতে পারবে ।</a:t>
          </a:r>
          <a:endParaRPr lang="en-US" sz="2400" b="1" dirty="0">
            <a:solidFill>
              <a:schemeClr val="accent2">
                <a:lumMod val="75000"/>
              </a:schemeClr>
            </a:solidFill>
          </a:endParaRPr>
        </a:p>
      </dgm:t>
    </dgm:pt>
    <dgm:pt modelId="{CE3CD50F-5FC4-456C-9C59-645F3D4B205E}" type="parTrans" cxnId="{4B172C86-59CA-4140-982A-FC5863876E27}">
      <dgm:prSet/>
      <dgm:spPr/>
      <dgm:t>
        <a:bodyPr/>
        <a:lstStyle/>
        <a:p>
          <a:endParaRPr lang="en-US"/>
        </a:p>
      </dgm:t>
    </dgm:pt>
    <dgm:pt modelId="{AF77EC14-62FC-4D35-9131-6828F0812C45}" type="sibTrans" cxnId="{4B172C86-59CA-4140-982A-FC5863876E27}">
      <dgm:prSet/>
      <dgm:spPr/>
      <dgm:t>
        <a:bodyPr/>
        <a:lstStyle/>
        <a:p>
          <a:endParaRPr lang="en-US"/>
        </a:p>
      </dgm:t>
    </dgm:pt>
    <dgm:pt modelId="{D81419AF-9617-4E5A-A5CA-EA0833B2EC38}">
      <dgm:prSet custT="1"/>
      <dgm:spPr/>
      <dgm:t>
        <a:bodyPr/>
        <a:lstStyle/>
        <a:p>
          <a:pPr rtl="0"/>
          <a:r>
            <a:rPr lang="en-US" sz="2400" b="1" dirty="0" smtClean="0">
              <a:solidFill>
                <a:srgbClr val="7030A0"/>
              </a:solidFill>
            </a:rPr>
            <a:t># ভাইরাসের  প্রকারভেদ  বর্ণনা করতে  পারবে ।</a:t>
          </a:r>
          <a:endParaRPr lang="en-US" sz="2400" b="1" dirty="0">
            <a:solidFill>
              <a:srgbClr val="7030A0"/>
            </a:solidFill>
          </a:endParaRPr>
        </a:p>
      </dgm:t>
    </dgm:pt>
    <dgm:pt modelId="{56C842EF-5C8D-4348-972F-88DA163677C0}" type="parTrans" cxnId="{BC57F75B-3F77-41E0-BEE7-D07E5633BE3A}">
      <dgm:prSet/>
      <dgm:spPr/>
      <dgm:t>
        <a:bodyPr/>
        <a:lstStyle/>
        <a:p>
          <a:endParaRPr lang="en-US"/>
        </a:p>
      </dgm:t>
    </dgm:pt>
    <dgm:pt modelId="{2C6C35C1-BB2B-4D3E-802F-38919884A0D9}" type="sibTrans" cxnId="{BC57F75B-3F77-41E0-BEE7-D07E5633BE3A}">
      <dgm:prSet/>
      <dgm:spPr/>
      <dgm:t>
        <a:bodyPr/>
        <a:lstStyle/>
        <a:p>
          <a:endParaRPr lang="en-US"/>
        </a:p>
      </dgm:t>
    </dgm:pt>
    <dgm:pt modelId="{9B6D65D0-280E-474E-8250-C43EF6A75D35}">
      <dgm:prSet custT="1"/>
      <dgm:spPr/>
      <dgm:t>
        <a:bodyPr/>
        <a:lstStyle/>
        <a:p>
          <a:pPr rtl="0"/>
          <a:r>
            <a:rPr lang="en-US" sz="2400" dirty="0" smtClean="0">
              <a:solidFill>
                <a:srgbClr val="00FF00"/>
              </a:solidFill>
            </a:rPr>
            <a:t># </a:t>
          </a:r>
          <a:r>
            <a:rPr lang="en-US" sz="2400" dirty="0" smtClean="0">
              <a:solidFill>
                <a:srgbClr val="00B050"/>
              </a:solidFill>
            </a:rPr>
            <a:t>ম্যালওয়্যার থেকে নিষ্কৃতি পাওয়ার উপায় বলতে পারবে ।</a:t>
          </a:r>
          <a:endParaRPr lang="en-US" sz="2400" dirty="0">
            <a:solidFill>
              <a:srgbClr val="00B050"/>
            </a:solidFill>
          </a:endParaRPr>
        </a:p>
      </dgm:t>
    </dgm:pt>
    <dgm:pt modelId="{EEB7B76A-5906-43C6-9E2F-88D9E8BB8694}" type="parTrans" cxnId="{245D0990-8BAA-44F2-8BA9-0479544DB5D1}">
      <dgm:prSet/>
      <dgm:spPr/>
      <dgm:t>
        <a:bodyPr/>
        <a:lstStyle/>
        <a:p>
          <a:endParaRPr lang="en-US"/>
        </a:p>
      </dgm:t>
    </dgm:pt>
    <dgm:pt modelId="{7C3955DD-CFD9-405E-A288-05727CE7FB06}" type="sibTrans" cxnId="{245D0990-8BAA-44F2-8BA9-0479544DB5D1}">
      <dgm:prSet/>
      <dgm:spPr/>
      <dgm:t>
        <a:bodyPr/>
        <a:lstStyle/>
        <a:p>
          <a:endParaRPr lang="en-US"/>
        </a:p>
      </dgm:t>
    </dgm:pt>
    <dgm:pt modelId="{BD32CFAD-9444-42F2-AAB2-6A2DC54A73A7}" type="pres">
      <dgm:prSet presAssocID="{84E93E21-D51F-4251-8368-BA2613A54BE2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15DE9188-DEA5-425B-AE60-3DFB9EAAB1A9}" type="pres">
      <dgm:prSet presAssocID="{84E93E21-D51F-4251-8368-BA2613A54BE2}" presName="pyramid" presStyleLbl="node1" presStyleIdx="0" presStyleCnt="1" custScaleX="250620"/>
      <dgm:spPr/>
    </dgm:pt>
    <dgm:pt modelId="{5DA1813B-0C1E-4F05-AF66-B7224BEB580C}" type="pres">
      <dgm:prSet presAssocID="{84E93E21-D51F-4251-8368-BA2613A54BE2}" presName="theList" presStyleCnt="0"/>
      <dgm:spPr/>
    </dgm:pt>
    <dgm:pt modelId="{3E3C5AE9-E363-49C8-A51B-F0E808A3D752}" type="pres">
      <dgm:prSet presAssocID="{F1FD3828-94DD-4A1A-B8DA-E0BF0EAF5AD2}" presName="aNode" presStyleLbl="fgAcc1" presStyleIdx="0" presStyleCnt="3" custScaleX="466501" custScaleY="2443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74CDDF-3014-4BCE-A374-56FB9EA5B7A3}" type="pres">
      <dgm:prSet presAssocID="{F1FD3828-94DD-4A1A-B8DA-E0BF0EAF5AD2}" presName="aSpace" presStyleCnt="0"/>
      <dgm:spPr/>
    </dgm:pt>
    <dgm:pt modelId="{FE07886F-92A1-438D-8453-B06E8E61E60D}" type="pres">
      <dgm:prSet presAssocID="{D81419AF-9617-4E5A-A5CA-EA0833B2EC38}" presName="aNode" presStyleLbl="fgAcc1" presStyleIdx="1" presStyleCnt="3" custScaleX="456184" custScaleY="157687" custLinFactY="-6012" custLinFactNeighborX="0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6B7395-B710-4148-AF2C-961DD0E6531A}" type="pres">
      <dgm:prSet presAssocID="{D81419AF-9617-4E5A-A5CA-EA0833B2EC38}" presName="aSpace" presStyleCnt="0"/>
      <dgm:spPr/>
    </dgm:pt>
    <dgm:pt modelId="{277ADA50-C4BD-40CE-8330-2088FAA29218}" type="pres">
      <dgm:prSet presAssocID="{9B6D65D0-280E-474E-8250-C43EF6A75D35}" presName="aNode" presStyleLbl="fgAcc1" presStyleIdx="2" presStyleCnt="3" custScaleX="457920" custScaleY="157687" custLinFactY="-7421" custLinFactNeighborX="868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5CDB9F-4E9F-43A5-965D-7FCC88C6A657}" type="pres">
      <dgm:prSet presAssocID="{9B6D65D0-280E-474E-8250-C43EF6A75D35}" presName="aSpace" presStyleCnt="0"/>
      <dgm:spPr/>
    </dgm:pt>
  </dgm:ptLst>
  <dgm:cxnLst>
    <dgm:cxn modelId="{75E9E9D2-A38D-4B08-A29E-405157E46AE0}" type="presOf" srcId="{84E93E21-D51F-4251-8368-BA2613A54BE2}" destId="{BD32CFAD-9444-42F2-AAB2-6A2DC54A73A7}" srcOrd="0" destOrd="0" presId="urn:microsoft.com/office/officeart/2005/8/layout/pyramid2"/>
    <dgm:cxn modelId="{245D0990-8BAA-44F2-8BA9-0479544DB5D1}" srcId="{84E93E21-D51F-4251-8368-BA2613A54BE2}" destId="{9B6D65D0-280E-474E-8250-C43EF6A75D35}" srcOrd="2" destOrd="0" parTransId="{EEB7B76A-5906-43C6-9E2F-88D9E8BB8694}" sibTransId="{7C3955DD-CFD9-405E-A288-05727CE7FB06}"/>
    <dgm:cxn modelId="{559F0BB2-81D5-4E56-BD54-77C668FF6C5F}" type="presOf" srcId="{D81419AF-9617-4E5A-A5CA-EA0833B2EC38}" destId="{FE07886F-92A1-438D-8453-B06E8E61E60D}" srcOrd="0" destOrd="0" presId="urn:microsoft.com/office/officeart/2005/8/layout/pyramid2"/>
    <dgm:cxn modelId="{A66EDDDB-4565-4E66-9211-DF243E90EEAB}" type="presOf" srcId="{9B6D65D0-280E-474E-8250-C43EF6A75D35}" destId="{277ADA50-C4BD-40CE-8330-2088FAA29218}" srcOrd="0" destOrd="0" presId="urn:microsoft.com/office/officeart/2005/8/layout/pyramid2"/>
    <dgm:cxn modelId="{4B172C86-59CA-4140-982A-FC5863876E27}" srcId="{84E93E21-D51F-4251-8368-BA2613A54BE2}" destId="{F1FD3828-94DD-4A1A-B8DA-E0BF0EAF5AD2}" srcOrd="0" destOrd="0" parTransId="{CE3CD50F-5FC4-456C-9C59-645F3D4B205E}" sibTransId="{AF77EC14-62FC-4D35-9131-6828F0812C45}"/>
    <dgm:cxn modelId="{909E72FD-5E9A-40D8-AF40-0140310500D2}" type="presOf" srcId="{F1FD3828-94DD-4A1A-B8DA-E0BF0EAF5AD2}" destId="{3E3C5AE9-E363-49C8-A51B-F0E808A3D752}" srcOrd="0" destOrd="0" presId="urn:microsoft.com/office/officeart/2005/8/layout/pyramid2"/>
    <dgm:cxn modelId="{BC57F75B-3F77-41E0-BEE7-D07E5633BE3A}" srcId="{84E93E21-D51F-4251-8368-BA2613A54BE2}" destId="{D81419AF-9617-4E5A-A5CA-EA0833B2EC38}" srcOrd="1" destOrd="0" parTransId="{56C842EF-5C8D-4348-972F-88DA163677C0}" sibTransId="{2C6C35C1-BB2B-4D3E-802F-38919884A0D9}"/>
    <dgm:cxn modelId="{7B600E04-8D94-44C4-AF29-051ECF1D0A2B}" type="presParOf" srcId="{BD32CFAD-9444-42F2-AAB2-6A2DC54A73A7}" destId="{15DE9188-DEA5-425B-AE60-3DFB9EAAB1A9}" srcOrd="0" destOrd="0" presId="urn:microsoft.com/office/officeart/2005/8/layout/pyramid2"/>
    <dgm:cxn modelId="{92BFBCFF-31F6-440E-B24B-E17B4263E353}" type="presParOf" srcId="{BD32CFAD-9444-42F2-AAB2-6A2DC54A73A7}" destId="{5DA1813B-0C1E-4F05-AF66-B7224BEB580C}" srcOrd="1" destOrd="0" presId="urn:microsoft.com/office/officeart/2005/8/layout/pyramid2"/>
    <dgm:cxn modelId="{4EED060E-8706-4FC1-B99E-FF79D1ACAA3F}" type="presParOf" srcId="{5DA1813B-0C1E-4F05-AF66-B7224BEB580C}" destId="{3E3C5AE9-E363-49C8-A51B-F0E808A3D752}" srcOrd="0" destOrd="0" presId="urn:microsoft.com/office/officeart/2005/8/layout/pyramid2"/>
    <dgm:cxn modelId="{F8AD3FA1-E738-448B-B84C-D1B5CF68EED5}" type="presParOf" srcId="{5DA1813B-0C1E-4F05-AF66-B7224BEB580C}" destId="{5F74CDDF-3014-4BCE-A374-56FB9EA5B7A3}" srcOrd="1" destOrd="0" presId="urn:microsoft.com/office/officeart/2005/8/layout/pyramid2"/>
    <dgm:cxn modelId="{1A9B1335-51E4-48EA-B546-2A5F88BC8204}" type="presParOf" srcId="{5DA1813B-0C1E-4F05-AF66-B7224BEB580C}" destId="{FE07886F-92A1-438D-8453-B06E8E61E60D}" srcOrd="2" destOrd="0" presId="urn:microsoft.com/office/officeart/2005/8/layout/pyramid2"/>
    <dgm:cxn modelId="{78443B32-7FB8-4165-9AA3-A069200FD6A3}" type="presParOf" srcId="{5DA1813B-0C1E-4F05-AF66-B7224BEB580C}" destId="{A06B7395-B710-4148-AF2C-961DD0E6531A}" srcOrd="3" destOrd="0" presId="urn:microsoft.com/office/officeart/2005/8/layout/pyramid2"/>
    <dgm:cxn modelId="{9639DA5A-AC12-4782-86CF-6FAAAC59913E}" type="presParOf" srcId="{5DA1813B-0C1E-4F05-AF66-B7224BEB580C}" destId="{277ADA50-C4BD-40CE-8330-2088FAA29218}" srcOrd="4" destOrd="0" presId="urn:microsoft.com/office/officeart/2005/8/layout/pyramid2"/>
    <dgm:cxn modelId="{7227B00C-1524-41E8-9756-28CE08EEEC57}" type="presParOf" srcId="{5DA1813B-0C1E-4F05-AF66-B7224BEB580C}" destId="{B95CDB9F-4E9F-43A5-965D-7FCC88C6A657}" srcOrd="5" destOrd="0" presId="urn:microsoft.com/office/officeart/2005/8/layout/pyramid2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EB26EA8-287F-45C5-BD7A-5E3392997B9C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E242205-C56B-4256-ACB1-89147100B3B5}">
      <dgm:prSet/>
      <dgm:spPr/>
      <dgm:t>
        <a:bodyPr/>
        <a:lstStyle/>
        <a:p>
          <a:pPr rtl="0"/>
          <a:r>
            <a:rPr lang="en-US" dirty="0" smtClean="0"/>
            <a:t>সকলকে ধন্যবাদ </a:t>
          </a:r>
          <a:endParaRPr lang="en-US" dirty="0"/>
        </a:p>
      </dgm:t>
    </dgm:pt>
    <dgm:pt modelId="{B4FF987B-7056-4361-8709-26B23B15D906}" type="parTrans" cxnId="{9C527504-ABA1-4D48-A441-B2EAD25C0C84}">
      <dgm:prSet/>
      <dgm:spPr/>
      <dgm:t>
        <a:bodyPr/>
        <a:lstStyle/>
        <a:p>
          <a:endParaRPr lang="en-US"/>
        </a:p>
      </dgm:t>
    </dgm:pt>
    <dgm:pt modelId="{1161DCF4-DBEC-4D38-9699-1A3061BCC0A0}" type="sibTrans" cxnId="{9C527504-ABA1-4D48-A441-B2EAD25C0C84}">
      <dgm:prSet/>
      <dgm:spPr/>
      <dgm:t>
        <a:bodyPr/>
        <a:lstStyle/>
        <a:p>
          <a:endParaRPr lang="en-US"/>
        </a:p>
      </dgm:t>
    </dgm:pt>
    <dgm:pt modelId="{DAC9DB46-A861-4FBF-8911-AE333C9CBD4E}" type="pres">
      <dgm:prSet presAssocID="{9EB26EA8-287F-45C5-BD7A-5E3392997B9C}" presName="Name0" presStyleCnt="0">
        <dgm:presLayoutVars>
          <dgm:dir/>
          <dgm:resizeHandles val="exact"/>
        </dgm:presLayoutVars>
      </dgm:prSet>
      <dgm:spPr/>
    </dgm:pt>
    <dgm:pt modelId="{F1929456-3EE4-40D3-8B39-FE244B35A45F}" type="pres">
      <dgm:prSet presAssocID="{9EB26EA8-287F-45C5-BD7A-5E3392997B9C}" presName="fgShape" presStyleLbl="fgShp" presStyleIdx="0" presStyleCnt="1"/>
      <dgm:spPr/>
    </dgm:pt>
    <dgm:pt modelId="{60DE8CCB-8935-484A-B5A2-09922FAEFEE8}" type="pres">
      <dgm:prSet presAssocID="{9EB26EA8-287F-45C5-BD7A-5E3392997B9C}" presName="linComp" presStyleCnt="0"/>
      <dgm:spPr/>
    </dgm:pt>
    <dgm:pt modelId="{2A3C5984-3296-49B3-8FB2-4D2E5D762FA0}" type="pres">
      <dgm:prSet presAssocID="{CE242205-C56B-4256-ACB1-89147100B3B5}" presName="compNode" presStyleCnt="0"/>
      <dgm:spPr/>
    </dgm:pt>
    <dgm:pt modelId="{CA98DD83-C2E0-40CD-AC2B-13CDA375AB51}" type="pres">
      <dgm:prSet presAssocID="{CE242205-C56B-4256-ACB1-89147100B3B5}" presName="bkgdShape" presStyleLbl="node1" presStyleIdx="0" presStyleCnt="1"/>
      <dgm:spPr/>
    </dgm:pt>
    <dgm:pt modelId="{B4B4DACA-F386-4A48-8E68-65039D9A71FC}" type="pres">
      <dgm:prSet presAssocID="{CE242205-C56B-4256-ACB1-89147100B3B5}" presName="nodeTx" presStyleLbl="node1" presStyleIdx="0" presStyleCnt="1">
        <dgm:presLayoutVars>
          <dgm:bulletEnabled val="1"/>
        </dgm:presLayoutVars>
      </dgm:prSet>
      <dgm:spPr/>
    </dgm:pt>
    <dgm:pt modelId="{507237D9-99FA-4553-961F-4B9CDA297452}" type="pres">
      <dgm:prSet presAssocID="{CE242205-C56B-4256-ACB1-89147100B3B5}" presName="invisiNode" presStyleLbl="node1" presStyleIdx="0" presStyleCnt="1"/>
      <dgm:spPr/>
    </dgm:pt>
    <dgm:pt modelId="{75D74610-6276-42B3-B2A3-924A7C7A9902}" type="pres">
      <dgm:prSet presAssocID="{CE242205-C56B-4256-ACB1-89147100B3B5}" presName="imagNode" presStyleLbl="fgImgPlace1" presStyleIdx="0" presStyleCnt="1" custScaleX="19654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6F1DDE4E-D4DF-4E88-9E18-6451BE097280}" type="presOf" srcId="{9EB26EA8-287F-45C5-BD7A-5E3392997B9C}" destId="{DAC9DB46-A861-4FBF-8911-AE333C9CBD4E}" srcOrd="0" destOrd="0" presId="urn:microsoft.com/office/officeart/2005/8/layout/hList7"/>
    <dgm:cxn modelId="{4EEA38DC-4B09-4ED6-A7D7-4D5C4B919CA3}" type="presOf" srcId="{CE242205-C56B-4256-ACB1-89147100B3B5}" destId="{B4B4DACA-F386-4A48-8E68-65039D9A71FC}" srcOrd="1" destOrd="0" presId="urn:microsoft.com/office/officeart/2005/8/layout/hList7"/>
    <dgm:cxn modelId="{9C527504-ABA1-4D48-A441-B2EAD25C0C84}" srcId="{9EB26EA8-287F-45C5-BD7A-5E3392997B9C}" destId="{CE242205-C56B-4256-ACB1-89147100B3B5}" srcOrd="0" destOrd="0" parTransId="{B4FF987B-7056-4361-8709-26B23B15D906}" sibTransId="{1161DCF4-DBEC-4D38-9699-1A3061BCC0A0}"/>
    <dgm:cxn modelId="{A657BCC1-C702-43B0-AE31-768A830A250B}" type="presOf" srcId="{CE242205-C56B-4256-ACB1-89147100B3B5}" destId="{CA98DD83-C2E0-40CD-AC2B-13CDA375AB51}" srcOrd="0" destOrd="0" presId="urn:microsoft.com/office/officeart/2005/8/layout/hList7"/>
    <dgm:cxn modelId="{FEA0D8C1-6005-421A-AC66-3B4A097EA5DD}" type="presParOf" srcId="{DAC9DB46-A861-4FBF-8911-AE333C9CBD4E}" destId="{F1929456-3EE4-40D3-8B39-FE244B35A45F}" srcOrd="0" destOrd="0" presId="urn:microsoft.com/office/officeart/2005/8/layout/hList7"/>
    <dgm:cxn modelId="{3C9F3FE9-9CE3-4846-A78A-2AF0D0562EE4}" type="presParOf" srcId="{DAC9DB46-A861-4FBF-8911-AE333C9CBD4E}" destId="{60DE8CCB-8935-484A-B5A2-09922FAEFEE8}" srcOrd="1" destOrd="0" presId="urn:microsoft.com/office/officeart/2005/8/layout/hList7"/>
    <dgm:cxn modelId="{10AD5C71-8E7B-41C0-A1C9-6B98E35AC98C}" type="presParOf" srcId="{60DE8CCB-8935-484A-B5A2-09922FAEFEE8}" destId="{2A3C5984-3296-49B3-8FB2-4D2E5D762FA0}" srcOrd="0" destOrd="0" presId="urn:microsoft.com/office/officeart/2005/8/layout/hList7"/>
    <dgm:cxn modelId="{97C8CF10-6878-48EA-A208-D8A840B291CE}" type="presParOf" srcId="{2A3C5984-3296-49B3-8FB2-4D2E5D762FA0}" destId="{CA98DD83-C2E0-40CD-AC2B-13CDA375AB51}" srcOrd="0" destOrd="0" presId="urn:microsoft.com/office/officeart/2005/8/layout/hList7"/>
    <dgm:cxn modelId="{67213E1B-D958-4240-8335-389AAB3FBC53}" type="presParOf" srcId="{2A3C5984-3296-49B3-8FB2-4D2E5D762FA0}" destId="{B4B4DACA-F386-4A48-8E68-65039D9A71FC}" srcOrd="1" destOrd="0" presId="urn:microsoft.com/office/officeart/2005/8/layout/hList7"/>
    <dgm:cxn modelId="{3F250552-ABB7-404B-A111-81DD403DDDE1}" type="presParOf" srcId="{2A3C5984-3296-49B3-8FB2-4D2E5D762FA0}" destId="{507237D9-99FA-4553-961F-4B9CDA297452}" srcOrd="2" destOrd="0" presId="urn:microsoft.com/office/officeart/2005/8/layout/hList7"/>
    <dgm:cxn modelId="{92D832B4-EC9F-4CBE-AD32-4BD682034CEC}" type="presParOf" srcId="{2A3C5984-3296-49B3-8FB2-4D2E5D762FA0}" destId="{75D74610-6276-42B3-B2A3-924A7C7A9902}" srcOrd="3" destOrd="0" presId="urn:microsoft.com/office/officeart/2005/8/layout/hList7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E6EAF-C404-4874-98FD-3A0675B3E498}" type="datetimeFigureOut">
              <a:rPr lang="en-US" smtClean="0"/>
              <a:pPr/>
              <a:t>10/11/2019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AE147-416D-4729-906E-AD9BE3A3CA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E6EAF-C404-4874-98FD-3A0675B3E498}" type="datetimeFigureOut">
              <a:rPr lang="en-US" smtClean="0"/>
              <a:pPr/>
              <a:t>10/11/2019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AE147-416D-4729-906E-AD9BE3A3CA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E6EAF-C404-4874-98FD-3A0675B3E498}" type="datetimeFigureOut">
              <a:rPr lang="en-US" smtClean="0"/>
              <a:pPr/>
              <a:t>10/11/2019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AE147-416D-4729-906E-AD9BE3A3CA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E6EAF-C404-4874-98FD-3A0675B3E498}" type="datetimeFigureOut">
              <a:rPr lang="en-US" smtClean="0"/>
              <a:pPr/>
              <a:t>10/11/2019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AE147-416D-4729-906E-AD9BE3A3CA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E6EAF-C404-4874-98FD-3A0675B3E498}" type="datetimeFigureOut">
              <a:rPr lang="en-US" smtClean="0"/>
              <a:pPr/>
              <a:t>10/11/2019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AE147-416D-4729-906E-AD9BE3A3CA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E6EAF-C404-4874-98FD-3A0675B3E498}" type="datetimeFigureOut">
              <a:rPr lang="en-US" smtClean="0"/>
              <a:pPr/>
              <a:t>10/11/2019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AE147-416D-4729-906E-AD9BE3A3CA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E6EAF-C404-4874-98FD-3A0675B3E498}" type="datetimeFigureOut">
              <a:rPr lang="en-US" smtClean="0"/>
              <a:pPr/>
              <a:t>10/11/2019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AE147-416D-4729-906E-AD9BE3A3CA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E6EAF-C404-4874-98FD-3A0675B3E498}" type="datetimeFigureOut">
              <a:rPr lang="en-US" smtClean="0"/>
              <a:pPr/>
              <a:t>10/11/2019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AE147-416D-4729-906E-AD9BE3A3CA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E6EAF-C404-4874-98FD-3A0675B3E498}" type="datetimeFigureOut">
              <a:rPr lang="en-US" smtClean="0"/>
              <a:pPr/>
              <a:t>10/11/2019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AE147-416D-4729-906E-AD9BE3A3CA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E6EAF-C404-4874-98FD-3A0675B3E498}" type="datetimeFigureOut">
              <a:rPr lang="en-US" smtClean="0"/>
              <a:pPr/>
              <a:t>10/11/2019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AE147-416D-4729-906E-AD9BE3A3CA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E6EAF-C404-4874-98FD-3A0675B3E498}" type="datetimeFigureOut">
              <a:rPr lang="en-US" smtClean="0"/>
              <a:pPr/>
              <a:t>10/11/2019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AE147-416D-4729-906E-AD9BE3A3CA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DE6EAF-C404-4874-98FD-3A0675B3E498}" type="datetimeFigureOut">
              <a:rPr lang="en-US" smtClean="0"/>
              <a:pPr/>
              <a:t>10/11/2019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6AE147-416D-4729-906E-AD9BE3A3CAE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roufrajhigh@gmail.com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diagramLayout" Target="../diagrams/layout1.xml"/><Relationship Id="rId7" Type="http://schemas.openxmlformats.org/officeDocument/2006/relationships/diagramLayout" Target="../diagrams/layout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diagramColors" Target="../diagrams/colors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600199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prstTxWarp prst="textStop">
              <a:avLst/>
            </a:prstTxWarp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স্বাগতম</a:t>
            </a:r>
            <a:endParaRPr lang="en-US" sz="7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 descr="20190808_1251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600200"/>
            <a:ext cx="9144000" cy="5452954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7200" dirty="0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বাড়ীর কাজ : </a:t>
            </a:r>
            <a:endParaRPr lang="en-US" sz="7200" dirty="0"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algn="ctr">
              <a:buNone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</a:rPr>
              <a:t>*** তোমার কম্পিউটারটি ভাইরাস আক্রান্ত হলে কি ব্যবস্হা গ্রহণ করবে ।</a:t>
            </a:r>
            <a:endParaRPr lang="en-US" dirty="0">
              <a:solidFill>
                <a:schemeClr val="accent2">
                  <a:lumMod val="75000"/>
                </a:schemeClr>
              </a:solidFill>
              <a:effectLst>
                <a:reflection blurRad="6350" stA="60000" endA="900" endPos="58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4294967295"/>
          </p:nvPr>
        </p:nvGraphicFramePr>
        <p:xfrm>
          <a:off x="0" y="304800"/>
          <a:ext cx="8229600" cy="5821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143000"/>
          </a:xfrm>
          <a:solidFill>
            <a:schemeClr val="accent5">
              <a:lumMod val="75000"/>
            </a:schemeClr>
          </a:solidFill>
        </p:spPr>
        <p:txBody>
          <a:bodyPr>
            <a:prstTxWarp prst="textStop">
              <a:avLst/>
            </a:prstTxWarp>
            <a:noAutofit/>
          </a:bodyPr>
          <a:lstStyle/>
          <a:p>
            <a:r>
              <a:rPr lang="en-US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পরিচিতি</a:t>
            </a:r>
            <a:endParaRPr lang="en-US" sz="7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495800" cy="4525963"/>
          </a:xfrm>
        </p:spPr>
        <p:txBody>
          <a:bodyPr>
            <a:scene3d>
              <a:camera prst="isometricRightUp"/>
              <a:lightRig rig="threePt" dir="t"/>
            </a:scene3d>
          </a:bodyPr>
          <a:lstStyle/>
          <a:p>
            <a:pPr>
              <a:buNone/>
            </a:pPr>
            <a:r>
              <a:rPr lang="en-US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</a:rPr>
              <a:t>মোঃ আব্দুর রৌফ</a:t>
            </a:r>
          </a:p>
          <a:p>
            <a:pPr>
              <a:buNone/>
            </a:pPr>
            <a:r>
              <a:rPr lang="en-US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</a:rPr>
              <a:t>সিনিয়র শিক্ষক(আই.সি.টি)</a:t>
            </a:r>
          </a:p>
          <a:p>
            <a:pPr>
              <a:buNone/>
            </a:pPr>
            <a:r>
              <a:rPr lang="en-US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</a:rPr>
              <a:t>রাজবাড়ী উচ্চ বিদ্যালয়</a:t>
            </a:r>
          </a:p>
          <a:p>
            <a:pPr>
              <a:buNone/>
            </a:pPr>
            <a:r>
              <a:rPr lang="en-US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</a:rPr>
              <a:t>নাচোল, চাঁপাই নবাবগঞ্জ </a:t>
            </a:r>
            <a:r>
              <a:rPr lang="en-US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</a:rPr>
              <a:t>।</a:t>
            </a:r>
          </a:p>
          <a:p>
            <a:pPr>
              <a:buNone/>
            </a:pPr>
            <a:r>
              <a:rPr lang="en-US" dirty="0" smtClean="0">
                <a:solidFill>
                  <a:srgbClr val="0066FF"/>
                </a:solidFill>
                <a:hlinkClick r:id="rId2"/>
              </a:rPr>
              <a:t>roufrajhigh@gmail.com</a:t>
            </a:r>
            <a:endParaRPr lang="en-US" dirty="0" smtClean="0">
              <a:solidFill>
                <a:srgbClr val="0066FF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0066FF"/>
                </a:solidFill>
              </a:rPr>
              <a:t>Mobile no:01715587274</a:t>
            </a:r>
            <a:endParaRPr lang="en-US" dirty="0">
              <a:solidFill>
                <a:srgbClr val="0066FF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5334000" y="1447800"/>
            <a:ext cx="3962400" cy="4525963"/>
          </a:xfrm>
        </p:spPr>
        <p:txBody>
          <a:bodyPr/>
          <a:lstStyle/>
          <a:p>
            <a:pPr>
              <a:buNone/>
            </a:pP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শ্রেণি  : অষ্টম </a:t>
            </a:r>
          </a:p>
          <a:p>
            <a:pPr>
              <a:buNone/>
            </a:pP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বিষয় 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 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তথ্য ও যোগাযোগ 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প্রযুক্তি ।</a:t>
            </a:r>
          </a:p>
          <a:p>
            <a:pPr>
              <a:buNone/>
            </a:pP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অধ্যায় : তৃতীয় 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4" name="Picture 3" descr="20181222_094338-1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6600" y="2743200"/>
            <a:ext cx="1905000" cy="243840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457200" y="381000"/>
            <a:ext cx="8229600" cy="380999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304800" y="4648200"/>
            <a:ext cx="7924800" cy="1524000"/>
          </a:xfrm>
          <a:solidFill>
            <a:schemeClr val="accent4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উক্ত কম্পিউটারটি বারবার  হ্যাং হয়ে যাচ্ছে এবং কাজের গতি কমে যাচ্ছে ।</a:t>
            </a:r>
          </a:p>
          <a:p>
            <a:r>
              <a:rPr lang="en-US" sz="2800" b="1" dirty="0" smtClean="0">
                <a:solidFill>
                  <a:srgbClr val="00B0F0"/>
                </a:solidFill>
              </a:rPr>
              <a:t>এ সমস্যাগুলো কেন হয় ?</a:t>
            </a:r>
            <a:endParaRPr lang="en-US" sz="2800" b="1" dirty="0">
              <a:solidFill>
                <a:srgbClr val="00B0F0"/>
              </a:solidFill>
            </a:endParaRPr>
          </a:p>
        </p:txBody>
      </p:sp>
      <p:pic>
        <p:nvPicPr>
          <p:cNvPr id="1026" name="Picture 2" descr="C:\Users\USER\Documents\downlo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228599"/>
            <a:ext cx="7391400" cy="403860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448800" cy="1524000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prstTxWarp prst="textTriangle">
              <a:avLst/>
            </a:prstTxWarp>
            <a:normAutofit/>
          </a:bodyPr>
          <a:lstStyle/>
          <a:p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আজকের আলোচ্য বিষয় -----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6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9448800" cy="5334000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en-US" sz="6600" b="1" dirty="0" smtClean="0">
                <a:solidFill>
                  <a:schemeClr val="accent6">
                    <a:lumMod val="50000"/>
                  </a:schemeClr>
                </a:solidFill>
              </a:rPr>
              <a:t>কম্পিউটার ভাইরাস </a:t>
            </a:r>
            <a:r>
              <a:rPr lang="en-US" sz="5400" b="1" dirty="0" smtClean="0">
                <a:solidFill>
                  <a:schemeClr val="accent6">
                    <a:lumMod val="50000"/>
                  </a:schemeClr>
                </a:solidFill>
              </a:rPr>
              <a:t>।</a:t>
            </a:r>
            <a:endParaRPr lang="en-US" sz="5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Picture 3" descr="20190808_1252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3810000"/>
            <a:ext cx="685799" cy="6096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</p:pic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/>
        </p:nvGraphicFramePr>
        <p:xfrm>
          <a:off x="685800" y="2133600"/>
          <a:ext cx="7772400" cy="1470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Diagram 7"/>
          <p:cNvGraphicFramePr/>
          <p:nvPr/>
        </p:nvGraphicFramePr>
        <p:xfrm>
          <a:off x="762000" y="3886200"/>
          <a:ext cx="7162800" cy="236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কম্পিউটার ভাইরাস 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90600"/>
            <a:ext cx="9335602" cy="9031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5747" y="1143000"/>
            <a:ext cx="9028253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1066800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</a:rPr>
              <a:t>ভাইরাসের ধরণ ---- </a:t>
            </a:r>
            <a:endParaRPr lang="en-US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1143000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ম্যালওয়্যার থেকে নিষ্কৃতি-----</a:t>
            </a:r>
            <a:endParaRPr lang="en-US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-1" y="1447800"/>
            <a:ext cx="9144001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prstTxWarp prst="textTriangle">
              <a:avLst/>
            </a:prstTxWarp>
          </a:bodyPr>
          <a:lstStyle/>
          <a:p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মূল্যায়ন :</a:t>
            </a: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19400"/>
            <a:ext cx="7924800" cy="33067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*কম্পিউটার ভাইরাস কী ?</a:t>
            </a:r>
          </a:p>
          <a:p>
            <a:pPr>
              <a:buNone/>
            </a:pPr>
            <a:r>
              <a:rPr lang="en-US" sz="4000" dirty="0" smtClean="0">
                <a:solidFill>
                  <a:srgbClr val="0066FF"/>
                </a:solidFill>
              </a:rPr>
              <a:t>**কাজের ধরণ অনুযায়ী ভাইরাস কত প্রকার ?</a:t>
            </a:r>
          </a:p>
          <a:p>
            <a:pPr>
              <a:buNone/>
            </a:pPr>
            <a:r>
              <a:rPr lang="en-US" sz="4000" dirty="0" smtClean="0">
                <a:solidFill>
                  <a:srgbClr val="7030A0"/>
                </a:solidFill>
              </a:rPr>
              <a:t>***এন্টিভাইরাস কী ?</a:t>
            </a:r>
            <a:endParaRPr lang="en-US" sz="40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</TotalTime>
  <Words>127</Words>
  <Application>Microsoft Office PowerPoint</Application>
  <PresentationFormat>On-screen Show (4:3)</PresentationFormat>
  <Paragraphs>29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স্বাগতম</vt:lpstr>
      <vt:lpstr>পরিচিতি</vt:lpstr>
      <vt:lpstr>Slide 3</vt:lpstr>
      <vt:lpstr>আজকের আলোচ্য বিষয় -----</vt:lpstr>
      <vt:lpstr>Slide 5</vt:lpstr>
      <vt:lpstr>কম্পিউটার ভাইরাস </vt:lpstr>
      <vt:lpstr>Slide 7</vt:lpstr>
      <vt:lpstr>ম্যালওয়্যার থেকে নিষ্কৃতি-----</vt:lpstr>
      <vt:lpstr>মূল্যায়ন :</vt:lpstr>
      <vt:lpstr>বাড়ীর কাজ : 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USER</dc:creator>
  <cp:lastModifiedBy>USER</cp:lastModifiedBy>
  <cp:revision>64</cp:revision>
  <dcterms:created xsi:type="dcterms:W3CDTF">2019-10-10T03:35:30Z</dcterms:created>
  <dcterms:modified xsi:type="dcterms:W3CDTF">2019-10-11T10:51:03Z</dcterms:modified>
</cp:coreProperties>
</file>