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4" r:id="rId2"/>
    <p:sldId id="275" r:id="rId3"/>
    <p:sldId id="276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56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E3550-8268-450A-AB7D-939B19EF00DF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D8477-8D02-4E87-9032-C9731E94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C0C9-4174-44BF-8992-BC5BB7865D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5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3751319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77" t="31249" r="21198" b="10001"/>
          <a:stretch/>
        </p:blipFill>
        <p:spPr>
          <a:xfrm>
            <a:off x="1257850" y="629742"/>
            <a:ext cx="4914350" cy="5515546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3305" y="1997607"/>
            <a:ext cx="153497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bn-BD" sz="54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3812" y="4656408"/>
            <a:ext cx="2927234" cy="9977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bn-IN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ধ্ন্যবাদ</a:t>
            </a:r>
            <a:r>
              <a:rPr lang="bn-BD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54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3556537"/>
            <a:ext cx="594000" cy="358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0"/>
            <a:ext cx="594000" cy="3589277"/>
          </a:xfrm>
          <a:prstGeom prst="rect">
            <a:avLst/>
          </a:prstGeom>
        </p:spPr>
      </p:pic>
      <p:pic>
        <p:nvPicPr>
          <p:cNvPr id="7" name="Picture 6" descr="g40004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505200" y="1676400"/>
            <a:ext cx="2814524" cy="2688028"/>
          </a:xfrm>
          <a:prstGeom prst="rect">
            <a:avLst/>
          </a:prstGeom>
        </p:spPr>
      </p:pic>
      <p:pic>
        <p:nvPicPr>
          <p:cNvPr id="8" name="Picture 7" descr="g40004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11349295">
            <a:off x="1631023" y="1497242"/>
            <a:ext cx="4821627" cy="4604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457890"/>
            <a:ext cx="746760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আজিবুর রহমান,সহকারি শিক্ষক,ফুড়ারপার সরকারি প্রাথমিক বিদ্যালয়।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1039494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5662" y="2369021"/>
            <a:ext cx="9321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684" y="2310043"/>
            <a:ext cx="93211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3874134" cy="237557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50602" y="1737133"/>
            <a:ext cx="4113698" cy="241178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3" y="738456"/>
            <a:ext cx="1272930" cy="1777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6" y="865222"/>
            <a:ext cx="960702" cy="14448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87941" y="1452824"/>
            <a:ext cx="510310" cy="34866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72774" y="300251"/>
            <a:ext cx="35478" cy="346059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64096" y="534530"/>
            <a:ext cx="41427" cy="336873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78396" y="686931"/>
            <a:ext cx="2536" cy="325727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69" y="1866497"/>
            <a:ext cx="1215000" cy="1595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23" r="2045" b="6456"/>
          <a:stretch/>
        </p:blipFill>
        <p:spPr>
          <a:xfrm>
            <a:off x="4746210" y="1823279"/>
            <a:ext cx="1583711" cy="16513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10312" y="3394652"/>
            <a:ext cx="9321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মোরগ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5002" y="3288241"/>
            <a:ext cx="93211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3650" y="4285402"/>
            <a:ext cx="4321306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পিঠের দিকে ছোট ছোট এক সারি হাড় মিলে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হয়।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দেহকে দৃঢ় করে।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375767" y="2519624"/>
            <a:ext cx="510310" cy="34866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62180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  <p:bldP spid="24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2000" y="3200400"/>
            <a:ext cx="2838157" cy="32316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 দেওয়া ছকটি দেখে এরকম একটি ছক তৈরি কর এবং উপরের ছবিটি থেকে অমেরুদন্ডী ও মেরুদন্ডী প্রাণীগুলো চিহ্নিত করে ছকে তাদের নাম লেখ।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mn_AutoCollage_7_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96" y="334138"/>
            <a:ext cx="3360420" cy="2520315"/>
          </a:xfrm>
          <a:prstGeom prst="rect">
            <a:avLst/>
          </a:prstGeom>
          <a:ln>
            <a:solidFill>
              <a:srgbClr val="C00000"/>
            </a:solidFill>
          </a:ln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114800" y="3048000"/>
          <a:ext cx="4062045" cy="3331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20"/>
                <a:gridCol w="2004625"/>
              </a:tblGrid>
              <a:tr h="65888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অমেরুদন্ডী</a:t>
                      </a:r>
                      <a:r>
                        <a:rPr lang="bn-BD" sz="3200" baseline="0" dirty="0" smtClean="0"/>
                        <a:t> </a:t>
                      </a:r>
                      <a:endParaRPr lang="en-US" sz="3200" dirty="0"/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aseline="0" dirty="0" smtClean="0"/>
                        <a:t> </a:t>
                      </a:r>
                      <a:endParaRPr lang="en-US" sz="1800" dirty="0"/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68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66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  <a:tr h="66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28138" y="416938"/>
            <a:ext cx="236088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সময়-৫ মিনিট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028" y="2869809"/>
            <a:ext cx="1392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8030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2278967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5212080" cy="1744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3657600"/>
            <a:ext cx="424844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-অমেরুদন্ডী প্রাণী কাকে বলে?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-মেরুদন্ডী প্রাণী কাকে বলে?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-মেরুদণ্ড কী?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04800"/>
            <a:ext cx="2760784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এককথায় উত্তর 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457890"/>
            <a:ext cx="746760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আজিবুর রহমান,সহকারি শিক্ষক,ফুড়ারপার সরকারি প্রাথমিক বিদ্যালয়।</a:t>
            </a:r>
            <a:endParaRPr lang="en-US" sz="2000" dirty="0"/>
          </a:p>
        </p:txBody>
      </p:sp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1945" y="3106616"/>
            <a:ext cx="7010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অতি পরিচিত কুটুম পাখিটি হচ্ছে------------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" y="4495802"/>
            <a:ext cx="37038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নিশাচর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1" y="4495802"/>
            <a:ext cx="37038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মেরুদন্ডী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698" y="5500469"/>
            <a:ext cx="37188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1" y="5486402"/>
            <a:ext cx="37038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বুনো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6040" y="1364560"/>
            <a:ext cx="2848708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4388" y="1067967"/>
            <a:ext cx="290146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2394" y="427540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" y="2715066"/>
            <a:ext cx="8936501" cy="28135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1190727516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6340572" y="548641"/>
            <a:ext cx="1308736" cy="1463041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0"/>
            <a:ext cx="594000" cy="35892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8176" y="492369"/>
            <a:ext cx="13399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8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0"/>
            <a:ext cx="594000" cy="35892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95400" y="457200"/>
            <a:ext cx="1992967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কাজ: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hemayetpur-talibari-bangladesh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>
            <a:off x="609600" y="2514600"/>
            <a:ext cx="2948940" cy="35052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36" name="Flowchart: Sort 35"/>
          <p:cNvSpPr/>
          <p:nvPr/>
        </p:nvSpPr>
        <p:spPr>
          <a:xfrm rot="14546684">
            <a:off x="5470417" y="621120"/>
            <a:ext cx="0" cy="20574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336246" y="2074460"/>
            <a:ext cx="16184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76692" y="2226860"/>
            <a:ext cx="16184" cy="442187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329351" y="4545013"/>
            <a:ext cx="4231960" cy="14187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3381" y="609600"/>
            <a:ext cx="3737219" cy="5562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0" y="152400"/>
            <a:ext cx="6858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228600"/>
            <a:ext cx="6858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355894" y="-116217"/>
            <a:ext cx="23814" cy="1686910"/>
          </a:xfrm>
          <a:custGeom>
            <a:avLst/>
            <a:gdLst>
              <a:gd name="connsiteX0" fmla="*/ 15765 w 31752"/>
              <a:gd name="connsiteY0" fmla="*/ 0 h 1686910"/>
              <a:gd name="connsiteX1" fmla="*/ 15765 w 31752"/>
              <a:gd name="connsiteY1" fmla="*/ 0 h 1686910"/>
              <a:gd name="connsiteX2" fmla="*/ 0 w 31752"/>
              <a:gd name="connsiteY2" fmla="*/ 141889 h 1686910"/>
              <a:gd name="connsiteX3" fmla="*/ 31531 w 31752"/>
              <a:gd name="connsiteY3" fmla="*/ 394138 h 1686910"/>
              <a:gd name="connsiteX4" fmla="*/ 15765 w 31752"/>
              <a:gd name="connsiteY4" fmla="*/ 1213944 h 1686910"/>
              <a:gd name="connsiteX5" fmla="*/ 0 w 31752"/>
              <a:gd name="connsiteY5" fmla="*/ 1371600 h 1686910"/>
              <a:gd name="connsiteX6" fmla="*/ 15765 w 31752"/>
              <a:gd name="connsiteY6" fmla="*/ 1608082 h 1686910"/>
              <a:gd name="connsiteX7" fmla="*/ 31531 w 31752"/>
              <a:gd name="connsiteY7" fmla="*/ 1686910 h 1686910"/>
              <a:gd name="connsiteX8" fmla="*/ 31531 w 31752"/>
              <a:gd name="connsiteY8" fmla="*/ 1686910 h 1686910"/>
              <a:gd name="connsiteX9" fmla="*/ 31531 w 31752"/>
              <a:gd name="connsiteY9" fmla="*/ 1686910 h 16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52" h="1686910">
                <a:moveTo>
                  <a:pt x="15765" y="0"/>
                </a:moveTo>
                <a:lnTo>
                  <a:pt x="15765" y="0"/>
                </a:lnTo>
                <a:cubicBezTo>
                  <a:pt x="10510" y="47296"/>
                  <a:pt x="0" y="94302"/>
                  <a:pt x="0" y="141889"/>
                </a:cubicBezTo>
                <a:cubicBezTo>
                  <a:pt x="0" y="181636"/>
                  <a:pt x="24550" y="345270"/>
                  <a:pt x="31531" y="394138"/>
                </a:cubicBezTo>
                <a:cubicBezTo>
                  <a:pt x="26276" y="667407"/>
                  <a:pt x="24577" y="940767"/>
                  <a:pt x="15765" y="1213944"/>
                </a:cubicBezTo>
                <a:cubicBezTo>
                  <a:pt x="14062" y="1266731"/>
                  <a:pt x="0" y="1318786"/>
                  <a:pt x="0" y="1371600"/>
                </a:cubicBezTo>
                <a:cubicBezTo>
                  <a:pt x="0" y="1450602"/>
                  <a:pt x="7041" y="1529563"/>
                  <a:pt x="15765" y="1608082"/>
                </a:cubicBezTo>
                <a:cubicBezTo>
                  <a:pt x="34855" y="1779890"/>
                  <a:pt x="31531" y="1566320"/>
                  <a:pt x="31531" y="1686910"/>
                </a:cubicBezTo>
                <a:lnTo>
                  <a:pt x="31531" y="1686910"/>
                </a:lnTo>
                <a:lnTo>
                  <a:pt x="31531" y="168691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91365" y="-100452"/>
            <a:ext cx="201011" cy="1623848"/>
          </a:xfrm>
          <a:custGeom>
            <a:avLst/>
            <a:gdLst>
              <a:gd name="connsiteX0" fmla="*/ 0 w 283779"/>
              <a:gd name="connsiteY0" fmla="*/ 0 h 1623848"/>
              <a:gd name="connsiteX1" fmla="*/ 0 w 283779"/>
              <a:gd name="connsiteY1" fmla="*/ 0 h 1623848"/>
              <a:gd name="connsiteX2" fmla="*/ 110359 w 283779"/>
              <a:gd name="connsiteY2" fmla="*/ 110359 h 1623848"/>
              <a:gd name="connsiteX3" fmla="*/ 204952 w 283779"/>
              <a:gd name="connsiteY3" fmla="*/ 141890 h 1623848"/>
              <a:gd name="connsiteX4" fmla="*/ 283779 w 283779"/>
              <a:gd name="connsiteY4" fmla="*/ 283779 h 1623848"/>
              <a:gd name="connsiteX5" fmla="*/ 236483 w 283779"/>
              <a:gd name="connsiteY5" fmla="*/ 504497 h 1623848"/>
              <a:gd name="connsiteX6" fmla="*/ 204952 w 283779"/>
              <a:gd name="connsiteY6" fmla="*/ 599090 h 1623848"/>
              <a:gd name="connsiteX7" fmla="*/ 189186 w 283779"/>
              <a:gd name="connsiteY7" fmla="*/ 646386 h 1623848"/>
              <a:gd name="connsiteX8" fmla="*/ 204952 w 283779"/>
              <a:gd name="connsiteY8" fmla="*/ 851338 h 1623848"/>
              <a:gd name="connsiteX9" fmla="*/ 236483 w 283779"/>
              <a:gd name="connsiteY9" fmla="*/ 945931 h 1623848"/>
              <a:gd name="connsiteX10" fmla="*/ 252248 w 283779"/>
              <a:gd name="connsiteY10" fmla="*/ 1072055 h 1623848"/>
              <a:gd name="connsiteX11" fmla="*/ 252248 w 283779"/>
              <a:gd name="connsiteY11" fmla="*/ 1182414 h 1623848"/>
              <a:gd name="connsiteX12" fmla="*/ 189186 w 283779"/>
              <a:gd name="connsiteY12" fmla="*/ 1277007 h 1623848"/>
              <a:gd name="connsiteX13" fmla="*/ 157655 w 283779"/>
              <a:gd name="connsiteY13" fmla="*/ 1387366 h 1623848"/>
              <a:gd name="connsiteX14" fmla="*/ 126124 w 283779"/>
              <a:gd name="connsiteY14" fmla="*/ 1434662 h 1623848"/>
              <a:gd name="connsiteX15" fmla="*/ 31531 w 283779"/>
              <a:gd name="connsiteY15" fmla="*/ 1623848 h 1623848"/>
              <a:gd name="connsiteX16" fmla="*/ 15765 w 283779"/>
              <a:gd name="connsiteY16" fmla="*/ 1623848 h 1623848"/>
              <a:gd name="connsiteX17" fmla="*/ 15765 w 283779"/>
              <a:gd name="connsiteY17" fmla="*/ 1623848 h 162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779" h="1623848">
                <a:moveTo>
                  <a:pt x="0" y="0"/>
                </a:moveTo>
                <a:lnTo>
                  <a:pt x="0" y="0"/>
                </a:lnTo>
                <a:cubicBezTo>
                  <a:pt x="36786" y="36786"/>
                  <a:pt x="67586" y="80747"/>
                  <a:pt x="110359" y="110359"/>
                </a:cubicBezTo>
                <a:cubicBezTo>
                  <a:pt x="137686" y="129278"/>
                  <a:pt x="204952" y="141890"/>
                  <a:pt x="204952" y="141890"/>
                </a:cubicBezTo>
                <a:cubicBezTo>
                  <a:pt x="277232" y="250310"/>
                  <a:pt x="256031" y="200532"/>
                  <a:pt x="283779" y="283779"/>
                </a:cubicBezTo>
                <a:cubicBezTo>
                  <a:pt x="263892" y="442880"/>
                  <a:pt x="281412" y="369712"/>
                  <a:pt x="236483" y="504497"/>
                </a:cubicBezTo>
                <a:lnTo>
                  <a:pt x="204952" y="599090"/>
                </a:lnTo>
                <a:lnTo>
                  <a:pt x="189186" y="646386"/>
                </a:lnTo>
                <a:cubicBezTo>
                  <a:pt x="194441" y="714703"/>
                  <a:pt x="194265" y="783657"/>
                  <a:pt x="204952" y="851338"/>
                </a:cubicBezTo>
                <a:cubicBezTo>
                  <a:pt x="210136" y="884168"/>
                  <a:pt x="236483" y="945931"/>
                  <a:pt x="236483" y="945931"/>
                </a:cubicBezTo>
                <a:cubicBezTo>
                  <a:pt x="241738" y="987972"/>
                  <a:pt x="244669" y="1030370"/>
                  <a:pt x="252248" y="1072055"/>
                </a:cubicBezTo>
                <a:cubicBezTo>
                  <a:pt x="263278" y="1132719"/>
                  <a:pt x="287154" y="1112603"/>
                  <a:pt x="252248" y="1182414"/>
                </a:cubicBezTo>
                <a:cubicBezTo>
                  <a:pt x="235301" y="1216309"/>
                  <a:pt x="189186" y="1277007"/>
                  <a:pt x="189186" y="1277007"/>
                </a:cubicBezTo>
                <a:cubicBezTo>
                  <a:pt x="184134" y="1297217"/>
                  <a:pt x="168965" y="1364746"/>
                  <a:pt x="157655" y="1387366"/>
                </a:cubicBezTo>
                <a:cubicBezTo>
                  <a:pt x="149181" y="1404313"/>
                  <a:pt x="136634" y="1418897"/>
                  <a:pt x="126124" y="1434662"/>
                </a:cubicBezTo>
                <a:cubicBezTo>
                  <a:pt x="118349" y="1457988"/>
                  <a:pt x="72280" y="1623848"/>
                  <a:pt x="31531" y="1623848"/>
                </a:cubicBezTo>
                <a:lnTo>
                  <a:pt x="15765" y="1623848"/>
                </a:lnTo>
                <a:lnTo>
                  <a:pt x="15765" y="16238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42" y="1389377"/>
            <a:ext cx="4183380" cy="5586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3352800"/>
            <a:ext cx="2821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ধন্যবাদ”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2" y="3435723"/>
            <a:ext cx="650081" cy="1247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304800"/>
            <a:ext cx="3393527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হবে------</a:t>
            </a:r>
            <a:endParaRPr lang="en-US" sz="44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77" y="0"/>
            <a:ext cx="594000" cy="3589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691387"/>
      </p:ext>
    </p:extLst>
  </p:cSld>
  <p:clrMapOvr>
    <a:masterClrMapping/>
  </p:clrMapOvr>
  <p:transition spd="slow">
    <p:wheel spokes="8"/>
    <p:sndAc>
      <p:stSnd>
        <p:snd r:embed="rId3" name="Phool phote-music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3556537"/>
            <a:ext cx="594000" cy="358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0"/>
            <a:ext cx="594000" cy="358927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838200" y="99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816351" y="1164848"/>
            <a:ext cx="1256716" cy="7558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H="1">
            <a:off x="1066800" y="838200"/>
            <a:ext cx="76200" cy="381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21490" y="2319653"/>
            <a:ext cx="3693310" cy="35394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আজিবুর রহমান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সরকারি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প্রাথমিক বিদ্যালয়।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 নম্বরঃ০১৭১৫৭২১০৮১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381000"/>
            <a:ext cx="3669594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5800" y="1856338"/>
            <a:ext cx="4236057" cy="4011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9" name="TextBox 17"/>
          <p:cNvSpPr txBox="1"/>
          <p:nvPr/>
        </p:nvSpPr>
        <p:spPr>
          <a:xfrm>
            <a:off x="4419600" y="2362200"/>
            <a:ext cx="417195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অধ্যায়ঃ০২,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ও জড়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রকমের প্রাণী’  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1066800"/>
            <a:ext cx="61722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9800" y="1066800"/>
            <a:ext cx="61722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48400" y="1295400"/>
            <a:ext cx="27432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800" y="228600"/>
            <a:ext cx="273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Azibur9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1000"/>
            <a:ext cx="1286256" cy="16093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6800" y="6457890"/>
            <a:ext cx="746760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আজিবুর রহমান,সহকারি শিক্ষক,ফুড়ারপার সরকারি প্রাথমিক বিদ্যালয়।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835819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33" y="184883"/>
            <a:ext cx="594000" cy="3589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37" y="2775493"/>
            <a:ext cx="1944000" cy="2216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" y="4238415"/>
            <a:ext cx="2079000" cy="2079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3" r="7374"/>
          <a:stretch/>
        </p:blipFill>
        <p:spPr>
          <a:xfrm>
            <a:off x="6248400" y="1600200"/>
            <a:ext cx="2241000" cy="202131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29" y="4156003"/>
            <a:ext cx="2133000" cy="21614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895600" y="228600"/>
            <a:ext cx="3053605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কি সবার মেরুদন্ড আছে?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1447800"/>
            <a:ext cx="1524000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তোমরা কী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4876800"/>
            <a:ext cx="2233326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ও অমেরুদণ্ডী প্রাণী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243" y="84409"/>
            <a:ext cx="235194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/>
              <a:t> 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228600"/>
            <a:ext cx="2133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রকমের প্রাণী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447800"/>
            <a:ext cx="68404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20181020_17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1524000"/>
            <a:ext cx="22860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26890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3744" y="913694"/>
            <a:ext cx="326492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3745" y="2209800"/>
            <a:ext cx="5472113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 ও অমেরুদণ্ডী প্রাণী সনাক্ত করে শ্রেণিকরণ করতে পারবে।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44063" y="1479568"/>
            <a:ext cx="7429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58363" y="1631968"/>
            <a:ext cx="74295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39583" y="1888890"/>
            <a:ext cx="239262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6843712"/>
            <a:ext cx="8918972" cy="14288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87" y="5715003"/>
            <a:ext cx="1051652" cy="926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13" y="5761592"/>
            <a:ext cx="1728000" cy="8678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00" y="5774036"/>
            <a:ext cx="864000" cy="8748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30334295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56491"/>
            <a:ext cx="326492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6056" y="958666"/>
            <a:ext cx="7429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90356" y="1111066"/>
            <a:ext cx="74295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71576" y="1367988"/>
            <a:ext cx="239262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2636" y="2414549"/>
            <a:ext cx="238614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অমেরুমেদণ্ডী </a:t>
            </a:r>
            <a:r>
              <a:rPr lang="bn-BD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প্রাণী’</a:t>
            </a:r>
            <a:endParaRPr lang="en-GB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8566" y="2302408"/>
            <a:ext cx="25419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‘বিভিন্ন রকমের মেরুদণ্ডী </a:t>
            </a:r>
            <a:endParaRPr lang="en-GB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56" y="1463931"/>
            <a:ext cx="1988820" cy="328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29" y="1467447"/>
            <a:ext cx="2673000" cy="2681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2" y="1686668"/>
            <a:ext cx="2133000" cy="3523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6457890"/>
            <a:ext cx="746760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আজিবুর রহমান,সহকারি শিক্ষক,ফুড়ারপার সরকারি প্রাথমিক বিদ্যালয়।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426890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64E-7 -8.41813E-7 L 0.12599 0.386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342E-6 -8.23312E-7 L 0.06769 0.37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2754000" cy="2227083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</p:pic>
      <p:sp>
        <p:nvSpPr>
          <p:cNvPr id="25" name="TextBox 24"/>
          <p:cNvSpPr txBox="1"/>
          <p:nvPr/>
        </p:nvSpPr>
        <p:spPr>
          <a:xfrm>
            <a:off x="2024525" y="4257676"/>
            <a:ext cx="10478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7934" y="4257676"/>
            <a:ext cx="10478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কেঁচো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1066800"/>
            <a:ext cx="16184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1066800"/>
            <a:ext cx="16184" cy="442187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1066800"/>
            <a:ext cx="16184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nimal-earth-worm-isolated-white-background-37795619.jp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rcRect b="24081"/>
          <a:stretch>
            <a:fillRect/>
          </a:stretch>
        </p:blipFill>
        <p:spPr>
          <a:xfrm>
            <a:off x="5181600" y="609600"/>
            <a:ext cx="2880360" cy="2148620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13" name="TextBox 12"/>
          <p:cNvSpPr txBox="1"/>
          <p:nvPr/>
        </p:nvSpPr>
        <p:spPr>
          <a:xfrm>
            <a:off x="1066800" y="6457890"/>
            <a:ext cx="746760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আজিবুর রহমান,সহকারি শিক্ষক,ফুড়ারপার সরকারি প্রাথমিক বিদ্যালয়।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829504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52600" y="4267200"/>
            <a:ext cx="10478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4419600"/>
            <a:ext cx="10478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শামুক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5000" contrast="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2133000" cy="2159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609600"/>
            <a:ext cx="3225812" cy="290359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1066800"/>
            <a:ext cx="16184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1066800"/>
            <a:ext cx="16184" cy="442187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1066800"/>
            <a:ext cx="16184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ict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609600"/>
            <a:ext cx="3259567" cy="2944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6457890"/>
            <a:ext cx="746760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আজিবুর রহমান,সহকারি শিক্ষক,ফুড়ারপার সরকারি প্রাথমিক বিদ্যালয়।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50427764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75" y="2254802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57316" y="4049441"/>
            <a:ext cx="207807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997" y="239986"/>
            <a:ext cx="5262316" cy="3700463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441155" y="239986"/>
            <a:ext cx="0" cy="3700463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1"/>
            <a:endCxn id="4" idx="3"/>
          </p:cNvCxnSpPr>
          <p:nvPr/>
        </p:nvCxnSpPr>
        <p:spPr>
          <a:xfrm>
            <a:off x="1809997" y="2090217"/>
            <a:ext cx="5262316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09" y="282189"/>
            <a:ext cx="2079000" cy="1681233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15" name="TextBox 14"/>
          <p:cNvSpPr txBox="1"/>
          <p:nvPr/>
        </p:nvSpPr>
        <p:spPr>
          <a:xfrm>
            <a:off x="1981200" y="5257800"/>
            <a:ext cx="569349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প্রাণীর মেরুদন্ড নেই, তাকে অমেরুদন্ডী প্রাণী বলা হয়। চিংড়ি, কেঁচো, প্রজাপতি, শামুক অমেরুদন্ডী প্রাণী।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518"/>
            <a:ext cx="1728000" cy="176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0" y="1966210"/>
            <a:ext cx="1564481" cy="1466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33" y="2532434"/>
            <a:ext cx="1755000" cy="1077922"/>
          </a:xfrm>
          <a:prstGeom prst="rect">
            <a:avLst/>
          </a:prstGeom>
        </p:spPr>
      </p:pic>
      <p:pic>
        <p:nvPicPr>
          <p:cNvPr id="14" name="Picture 13" descr="animal-earth-worm-isolated-white-background-37795619.jpg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rcRect b="24081"/>
          <a:stretch>
            <a:fillRect/>
          </a:stretch>
        </p:blipFill>
        <p:spPr>
          <a:xfrm>
            <a:off x="4497704" y="253512"/>
            <a:ext cx="2400300" cy="1790514"/>
          </a:xfrm>
          <a:prstGeom prst="rect">
            <a:avLst/>
          </a:prstGeom>
          <a:ln>
            <a:noFill/>
            <a:prstDash val="sysDash"/>
          </a:ln>
        </p:spPr>
      </p:pic>
    </p:spTree>
    <p:extLst>
      <p:ext uri="{BB962C8B-B14F-4D97-AF65-F5344CB8AC3E}">
        <p14:creationId xmlns="" xmlns:p14="http://schemas.microsoft.com/office/powerpoint/2010/main" val="24627023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68" y="3428511"/>
            <a:ext cx="594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71573"/>
            <a:ext cx="594000" cy="35892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43200" y="4191000"/>
            <a:ext cx="4249844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 কাকে বলে? তোমাদের পরিচিত অন্য দু’টি অমেরুদন্ডী প্রাণীর নাম বল।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446520" cy="22611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67200" y="457200"/>
            <a:ext cx="2438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সময়-৪ মিনিট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1188000" cy="105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87312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308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</dc:creator>
  <cp:lastModifiedBy>az</cp:lastModifiedBy>
  <cp:revision>12</cp:revision>
  <dcterms:created xsi:type="dcterms:W3CDTF">2006-08-16T00:00:00Z</dcterms:created>
  <dcterms:modified xsi:type="dcterms:W3CDTF">2020-01-03T12:23:23Z</dcterms:modified>
</cp:coreProperties>
</file>