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4" r:id="rId3"/>
    <p:sldId id="271" r:id="rId4"/>
    <p:sldId id="282" r:id="rId5"/>
    <p:sldId id="273" r:id="rId6"/>
    <p:sldId id="270" r:id="rId7"/>
    <p:sldId id="280" r:id="rId8"/>
    <p:sldId id="281" r:id="rId9"/>
    <p:sldId id="272" r:id="rId10"/>
    <p:sldId id="283" r:id="rId11"/>
    <p:sldId id="261" r:id="rId12"/>
    <p:sldId id="258" r:id="rId13"/>
    <p:sldId id="259" r:id="rId14"/>
    <p:sldId id="260" r:id="rId15"/>
    <p:sldId id="277" r:id="rId16"/>
    <p:sldId id="275" r:id="rId17"/>
    <p:sldId id="276" r:id="rId18"/>
    <p:sldId id="278" r:id="rId19"/>
    <p:sldId id="279" r:id="rId20"/>
    <p:sldId id="263" r:id="rId21"/>
    <p:sldId id="264" r:id="rId22"/>
    <p:sldId id="265" r:id="rId23"/>
    <p:sldId id="266" r:id="rId24"/>
    <p:sldId id="267" r:id="rId25"/>
    <p:sldId id="268" r:id="rId26"/>
    <p:sldId id="269" r:id="rId27"/>
    <p:sldId id="26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35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F06879-FC0F-4E29-A002-A3E3DF916DF7}" type="doc">
      <dgm:prSet loTypeId="urn:microsoft.com/office/officeart/2005/8/layout/arrow1" loCatId="process" qsTypeId="urn:microsoft.com/office/officeart/2005/8/quickstyle/simple1" qsCatId="simple" csTypeId="urn:microsoft.com/office/officeart/2005/8/colors/accent1_2" csCatId="accent1" phldr="1"/>
      <dgm:spPr/>
      <dgm:t>
        <a:bodyPr/>
        <a:lstStyle/>
        <a:p>
          <a:endParaRPr lang="en-US"/>
        </a:p>
      </dgm:t>
    </dgm:pt>
    <dgm:pt modelId="{15E46665-4E04-4572-9E9E-C7FBBE0A0816}">
      <dgm:prSet phldrT="[Text]" custT="1"/>
      <dgm:spPr>
        <a:solidFill>
          <a:schemeClr val="accent2">
            <a:lumMod val="60000"/>
            <a:lumOff val="40000"/>
          </a:schemeClr>
        </a:solidFill>
      </dgm:spPr>
      <dgm:t>
        <a:bodyPr/>
        <a:lstStyle/>
        <a:p>
          <a:r>
            <a:rPr lang="bn-IN" sz="4000" dirty="0" smtClean="0">
              <a:solidFill>
                <a:srgbClr val="C00000"/>
              </a:solidFill>
              <a:latin typeface="NikoshBAN" panose="02000000000000000000" pitchFamily="2" charset="0"/>
              <a:cs typeface="NikoshBAN" panose="02000000000000000000" pitchFamily="2" charset="0"/>
            </a:rPr>
            <a:t>১। জন্মসূত্রে,</a:t>
          </a:r>
          <a:endParaRPr lang="en-US" sz="4000" dirty="0">
            <a:solidFill>
              <a:srgbClr val="C00000"/>
            </a:solidFill>
            <a:latin typeface="NikoshBAN" panose="02000000000000000000" pitchFamily="2" charset="0"/>
            <a:cs typeface="NikoshBAN" panose="02000000000000000000" pitchFamily="2" charset="0"/>
          </a:endParaRPr>
        </a:p>
      </dgm:t>
    </dgm:pt>
    <dgm:pt modelId="{B59F41EC-6C13-483A-8130-C44901CFE863}" type="parTrans" cxnId="{1FF789D8-EF26-42C8-90DB-BB19841EDFAA}">
      <dgm:prSet/>
      <dgm:spPr/>
      <dgm:t>
        <a:bodyPr/>
        <a:lstStyle/>
        <a:p>
          <a:endParaRPr lang="en-US"/>
        </a:p>
      </dgm:t>
    </dgm:pt>
    <dgm:pt modelId="{D1E25AAE-831C-4526-A613-DBA06B681B66}" type="sibTrans" cxnId="{1FF789D8-EF26-42C8-90DB-BB19841EDFAA}">
      <dgm:prSet/>
      <dgm:spPr/>
      <dgm:t>
        <a:bodyPr/>
        <a:lstStyle/>
        <a:p>
          <a:endParaRPr lang="en-US"/>
        </a:p>
      </dgm:t>
    </dgm:pt>
    <dgm:pt modelId="{458EDD03-0617-4AFC-87E5-4E33013CA2E0}">
      <dgm:prSet phldrT="[Text]" custT="1"/>
      <dgm:spPr/>
      <dgm:t>
        <a:bodyPr/>
        <a:lstStyle/>
        <a:p>
          <a:r>
            <a:rPr lang="bn-IN" sz="4000" dirty="0" smtClean="0">
              <a:solidFill>
                <a:srgbClr val="C00000"/>
              </a:solidFill>
              <a:latin typeface="NikoshBAN" panose="02000000000000000000" pitchFamily="2" charset="0"/>
              <a:cs typeface="NikoshBAN" panose="02000000000000000000" pitchFamily="2" charset="0"/>
            </a:rPr>
            <a:t>২। অনুমোদন সূত্রে,</a:t>
          </a:r>
          <a:endParaRPr lang="en-US" sz="4000" dirty="0">
            <a:solidFill>
              <a:srgbClr val="C00000"/>
            </a:solidFill>
            <a:latin typeface="NikoshBAN" panose="02000000000000000000" pitchFamily="2" charset="0"/>
            <a:cs typeface="NikoshBAN" panose="02000000000000000000" pitchFamily="2" charset="0"/>
          </a:endParaRPr>
        </a:p>
      </dgm:t>
    </dgm:pt>
    <dgm:pt modelId="{3C6158E5-425F-4732-9E88-243E20A1EC1E}" type="parTrans" cxnId="{182C9E60-341D-4792-A8F7-B6F99D863825}">
      <dgm:prSet/>
      <dgm:spPr/>
      <dgm:t>
        <a:bodyPr/>
        <a:lstStyle/>
        <a:p>
          <a:endParaRPr lang="en-US"/>
        </a:p>
      </dgm:t>
    </dgm:pt>
    <dgm:pt modelId="{5E7DBB86-184F-407E-87B5-1EE6F0DFAF12}" type="sibTrans" cxnId="{182C9E60-341D-4792-A8F7-B6F99D863825}">
      <dgm:prSet/>
      <dgm:spPr/>
      <dgm:t>
        <a:bodyPr/>
        <a:lstStyle/>
        <a:p>
          <a:endParaRPr lang="en-US"/>
        </a:p>
      </dgm:t>
    </dgm:pt>
    <dgm:pt modelId="{DFA4F054-878A-40FD-865C-8DBEDF10A261}" type="pres">
      <dgm:prSet presAssocID="{1EF06879-FC0F-4E29-A002-A3E3DF916DF7}" presName="cycle" presStyleCnt="0">
        <dgm:presLayoutVars>
          <dgm:dir/>
          <dgm:resizeHandles val="exact"/>
        </dgm:presLayoutVars>
      </dgm:prSet>
      <dgm:spPr/>
      <dgm:t>
        <a:bodyPr/>
        <a:lstStyle/>
        <a:p>
          <a:endParaRPr lang="en-US"/>
        </a:p>
      </dgm:t>
    </dgm:pt>
    <dgm:pt modelId="{9F168C19-77EF-45E5-859A-4C66D4488460}" type="pres">
      <dgm:prSet presAssocID="{15E46665-4E04-4572-9E9E-C7FBBE0A0816}" presName="arrow" presStyleLbl="node1" presStyleIdx="0" presStyleCnt="2" custScaleY="100090" custRadScaleRad="87371" custRadScaleInc="-130">
        <dgm:presLayoutVars>
          <dgm:bulletEnabled val="1"/>
        </dgm:presLayoutVars>
      </dgm:prSet>
      <dgm:spPr/>
      <dgm:t>
        <a:bodyPr/>
        <a:lstStyle/>
        <a:p>
          <a:endParaRPr lang="en-US"/>
        </a:p>
      </dgm:t>
    </dgm:pt>
    <dgm:pt modelId="{1B827F36-A42B-4884-A9D0-683BDD53942D}" type="pres">
      <dgm:prSet presAssocID="{458EDD03-0617-4AFC-87E5-4E33013CA2E0}" presName="arrow" presStyleLbl="node1" presStyleIdx="1" presStyleCnt="2" custScaleY="100090" custRadScaleRad="85214" custRadScaleInc="19">
        <dgm:presLayoutVars>
          <dgm:bulletEnabled val="1"/>
        </dgm:presLayoutVars>
      </dgm:prSet>
      <dgm:spPr/>
      <dgm:t>
        <a:bodyPr/>
        <a:lstStyle/>
        <a:p>
          <a:endParaRPr lang="en-US"/>
        </a:p>
      </dgm:t>
    </dgm:pt>
  </dgm:ptLst>
  <dgm:cxnLst>
    <dgm:cxn modelId="{182C9E60-341D-4792-A8F7-B6F99D863825}" srcId="{1EF06879-FC0F-4E29-A002-A3E3DF916DF7}" destId="{458EDD03-0617-4AFC-87E5-4E33013CA2E0}" srcOrd="1" destOrd="0" parTransId="{3C6158E5-425F-4732-9E88-243E20A1EC1E}" sibTransId="{5E7DBB86-184F-407E-87B5-1EE6F0DFAF12}"/>
    <dgm:cxn modelId="{1FF789D8-EF26-42C8-90DB-BB19841EDFAA}" srcId="{1EF06879-FC0F-4E29-A002-A3E3DF916DF7}" destId="{15E46665-4E04-4572-9E9E-C7FBBE0A0816}" srcOrd="0" destOrd="0" parTransId="{B59F41EC-6C13-483A-8130-C44901CFE863}" sibTransId="{D1E25AAE-831C-4526-A613-DBA06B681B66}"/>
    <dgm:cxn modelId="{7423BA64-E191-4B1C-BFEB-79DAD1328149}" type="presOf" srcId="{458EDD03-0617-4AFC-87E5-4E33013CA2E0}" destId="{1B827F36-A42B-4884-A9D0-683BDD53942D}" srcOrd="0" destOrd="0" presId="urn:microsoft.com/office/officeart/2005/8/layout/arrow1"/>
    <dgm:cxn modelId="{075C41D2-9DE5-4B69-85F6-3A581F58C7E8}" type="presOf" srcId="{15E46665-4E04-4572-9E9E-C7FBBE0A0816}" destId="{9F168C19-77EF-45E5-859A-4C66D4488460}" srcOrd="0" destOrd="0" presId="urn:microsoft.com/office/officeart/2005/8/layout/arrow1"/>
    <dgm:cxn modelId="{A366AF2C-1EFD-4CC1-9FE5-FD44C67D4D5C}" type="presOf" srcId="{1EF06879-FC0F-4E29-A002-A3E3DF916DF7}" destId="{DFA4F054-878A-40FD-865C-8DBEDF10A261}" srcOrd="0" destOrd="0" presId="urn:microsoft.com/office/officeart/2005/8/layout/arrow1"/>
    <dgm:cxn modelId="{29D965AB-3083-47E3-B294-443285E05825}" type="presParOf" srcId="{DFA4F054-878A-40FD-865C-8DBEDF10A261}" destId="{9F168C19-77EF-45E5-859A-4C66D4488460}" srcOrd="0" destOrd="0" presId="urn:microsoft.com/office/officeart/2005/8/layout/arrow1"/>
    <dgm:cxn modelId="{197829F1-D307-4EBA-868A-BE597D606C77}" type="presParOf" srcId="{DFA4F054-878A-40FD-865C-8DBEDF10A261}" destId="{1B827F36-A42B-4884-A9D0-683BDD53942D}"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893D8A3-87C2-4394-AD83-46CFD4F963F4}"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en-US"/>
        </a:p>
      </dgm:t>
    </dgm:pt>
    <dgm:pt modelId="{FC533DAE-152A-4305-994F-9A4BE9709068}">
      <dgm:prSet phldrT="[Text]" custT="1"/>
      <dgm:spPr/>
      <dgm:t>
        <a:bodyPr/>
        <a:lstStyle/>
        <a:p>
          <a:r>
            <a:rPr lang="bn-IN" sz="4400" dirty="0" smtClean="0">
              <a:solidFill>
                <a:srgbClr val="C00000"/>
              </a:solidFill>
              <a:latin typeface="NikoshBAN" panose="02000000000000000000" pitchFamily="2" charset="0"/>
              <a:cs typeface="NikoshBAN" panose="02000000000000000000" pitchFamily="2" charset="0"/>
            </a:rPr>
            <a:t>১। জন্মনীতি,</a:t>
          </a:r>
          <a:endParaRPr lang="en-US" sz="4400" dirty="0">
            <a:solidFill>
              <a:srgbClr val="C00000"/>
            </a:solidFill>
            <a:latin typeface="NikoshBAN" panose="02000000000000000000" pitchFamily="2" charset="0"/>
            <a:cs typeface="NikoshBAN" panose="02000000000000000000" pitchFamily="2" charset="0"/>
          </a:endParaRPr>
        </a:p>
      </dgm:t>
    </dgm:pt>
    <dgm:pt modelId="{B04C08C4-C854-429F-B6E8-389405181512}" type="parTrans" cxnId="{BCA163D4-7434-448D-B812-EEA67B8A54F7}">
      <dgm:prSet/>
      <dgm:spPr/>
      <dgm:t>
        <a:bodyPr/>
        <a:lstStyle/>
        <a:p>
          <a:endParaRPr lang="en-US"/>
        </a:p>
      </dgm:t>
    </dgm:pt>
    <dgm:pt modelId="{E992B5F2-8849-4821-906B-CE1AB8152DD3}" type="sibTrans" cxnId="{BCA163D4-7434-448D-B812-EEA67B8A54F7}">
      <dgm:prSet/>
      <dgm:spPr/>
      <dgm:t>
        <a:bodyPr/>
        <a:lstStyle/>
        <a:p>
          <a:endParaRPr lang="en-US"/>
        </a:p>
      </dgm:t>
    </dgm:pt>
    <dgm:pt modelId="{6D2F156C-7DE6-4DA3-B726-0A63D025CD4C}">
      <dgm:prSet phldrT="[Text]" custT="1"/>
      <dgm:spPr>
        <a:solidFill>
          <a:schemeClr val="accent6"/>
        </a:solidFill>
      </dgm:spPr>
      <dgm:t>
        <a:bodyPr/>
        <a:lstStyle/>
        <a:p>
          <a:r>
            <a:rPr lang="bn-IN" sz="4000" dirty="0" smtClean="0">
              <a:solidFill>
                <a:srgbClr val="C00000"/>
              </a:solidFill>
              <a:latin typeface="NikoshBAN" panose="02000000000000000000" pitchFamily="2" charset="0"/>
              <a:cs typeface="NikoshBAN" panose="02000000000000000000" pitchFamily="2" charset="0"/>
            </a:rPr>
            <a:t>২। জন্মস্থান নীতি,</a:t>
          </a:r>
          <a:endParaRPr lang="en-US" sz="4000" dirty="0">
            <a:solidFill>
              <a:srgbClr val="C00000"/>
            </a:solidFill>
            <a:latin typeface="NikoshBAN" panose="02000000000000000000" pitchFamily="2" charset="0"/>
            <a:cs typeface="NikoshBAN" panose="02000000000000000000" pitchFamily="2" charset="0"/>
          </a:endParaRPr>
        </a:p>
      </dgm:t>
    </dgm:pt>
    <dgm:pt modelId="{A5B2DB03-4941-4641-9F09-4D86856E0FC2}" type="parTrans" cxnId="{C3D70222-FD84-4A4D-9607-07361B26BCCF}">
      <dgm:prSet/>
      <dgm:spPr/>
      <dgm:t>
        <a:bodyPr/>
        <a:lstStyle/>
        <a:p>
          <a:endParaRPr lang="en-US"/>
        </a:p>
      </dgm:t>
    </dgm:pt>
    <dgm:pt modelId="{8B3C8BD6-BB33-4178-9ED6-BB2C789EA904}" type="sibTrans" cxnId="{C3D70222-FD84-4A4D-9607-07361B26BCCF}">
      <dgm:prSet/>
      <dgm:spPr/>
      <dgm:t>
        <a:bodyPr/>
        <a:lstStyle/>
        <a:p>
          <a:endParaRPr lang="en-US"/>
        </a:p>
      </dgm:t>
    </dgm:pt>
    <dgm:pt modelId="{83764D1B-2EB0-45E0-8879-E16C098FC537}" type="pres">
      <dgm:prSet presAssocID="{8893D8A3-87C2-4394-AD83-46CFD4F963F4}" presName="diagram" presStyleCnt="0">
        <dgm:presLayoutVars>
          <dgm:dir/>
          <dgm:resizeHandles val="exact"/>
        </dgm:presLayoutVars>
      </dgm:prSet>
      <dgm:spPr/>
      <dgm:t>
        <a:bodyPr/>
        <a:lstStyle/>
        <a:p>
          <a:endParaRPr lang="en-US"/>
        </a:p>
      </dgm:t>
    </dgm:pt>
    <dgm:pt modelId="{3BA4FA68-1FE6-4187-A72F-7CEA7A322300}" type="pres">
      <dgm:prSet presAssocID="{FC533DAE-152A-4305-994F-9A4BE9709068}" presName="arrow" presStyleLbl="node1" presStyleIdx="0" presStyleCnt="2">
        <dgm:presLayoutVars>
          <dgm:bulletEnabled val="1"/>
        </dgm:presLayoutVars>
      </dgm:prSet>
      <dgm:spPr/>
      <dgm:t>
        <a:bodyPr/>
        <a:lstStyle/>
        <a:p>
          <a:endParaRPr lang="en-US"/>
        </a:p>
      </dgm:t>
    </dgm:pt>
    <dgm:pt modelId="{1661B549-2ED7-47CB-A788-C880951F869A}" type="pres">
      <dgm:prSet presAssocID="{6D2F156C-7DE6-4DA3-B726-0A63D025CD4C}" presName="arrow" presStyleLbl="node1" presStyleIdx="1" presStyleCnt="2" custScaleY="100090">
        <dgm:presLayoutVars>
          <dgm:bulletEnabled val="1"/>
        </dgm:presLayoutVars>
      </dgm:prSet>
      <dgm:spPr/>
      <dgm:t>
        <a:bodyPr/>
        <a:lstStyle/>
        <a:p>
          <a:endParaRPr lang="en-US"/>
        </a:p>
      </dgm:t>
    </dgm:pt>
  </dgm:ptLst>
  <dgm:cxnLst>
    <dgm:cxn modelId="{1B0C571C-F995-4E72-A5A8-41C5FE9B7363}" type="presOf" srcId="{FC533DAE-152A-4305-994F-9A4BE9709068}" destId="{3BA4FA68-1FE6-4187-A72F-7CEA7A322300}" srcOrd="0" destOrd="0" presId="urn:microsoft.com/office/officeart/2005/8/layout/arrow5"/>
    <dgm:cxn modelId="{C3D70222-FD84-4A4D-9607-07361B26BCCF}" srcId="{8893D8A3-87C2-4394-AD83-46CFD4F963F4}" destId="{6D2F156C-7DE6-4DA3-B726-0A63D025CD4C}" srcOrd="1" destOrd="0" parTransId="{A5B2DB03-4941-4641-9F09-4D86856E0FC2}" sibTransId="{8B3C8BD6-BB33-4178-9ED6-BB2C789EA904}"/>
    <dgm:cxn modelId="{2C8267BE-4967-41A2-A08D-A87B74AFA218}" type="presOf" srcId="{8893D8A3-87C2-4394-AD83-46CFD4F963F4}" destId="{83764D1B-2EB0-45E0-8879-E16C098FC537}" srcOrd="0" destOrd="0" presId="urn:microsoft.com/office/officeart/2005/8/layout/arrow5"/>
    <dgm:cxn modelId="{E6534BA2-53CC-4F27-BFF3-55BA1AF8ED13}" type="presOf" srcId="{6D2F156C-7DE6-4DA3-B726-0A63D025CD4C}" destId="{1661B549-2ED7-47CB-A788-C880951F869A}" srcOrd="0" destOrd="0" presId="urn:microsoft.com/office/officeart/2005/8/layout/arrow5"/>
    <dgm:cxn modelId="{BCA163D4-7434-448D-B812-EEA67B8A54F7}" srcId="{8893D8A3-87C2-4394-AD83-46CFD4F963F4}" destId="{FC533DAE-152A-4305-994F-9A4BE9709068}" srcOrd="0" destOrd="0" parTransId="{B04C08C4-C854-429F-B6E8-389405181512}" sibTransId="{E992B5F2-8849-4821-906B-CE1AB8152DD3}"/>
    <dgm:cxn modelId="{3B2BB1DB-A7A7-446A-B1E9-A3B3F790C211}" type="presParOf" srcId="{83764D1B-2EB0-45E0-8879-E16C098FC537}" destId="{3BA4FA68-1FE6-4187-A72F-7CEA7A322300}" srcOrd="0" destOrd="0" presId="urn:microsoft.com/office/officeart/2005/8/layout/arrow5"/>
    <dgm:cxn modelId="{B25E9CB2-CB5F-4DF3-812A-AFCC4D4853C5}" type="presParOf" srcId="{83764D1B-2EB0-45E0-8879-E16C098FC537}" destId="{1661B549-2ED7-47CB-A788-C880951F869A}"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263513D-BC82-4467-8C0A-B3A5311A2BFE}"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n-US"/>
        </a:p>
      </dgm:t>
    </dgm:pt>
    <dgm:pt modelId="{9EA4365F-7155-4F50-ABE6-E5A591759EB3}">
      <dgm:prSet phldrT="[Text]" custT="1"/>
      <dgm:spPr>
        <a:solidFill>
          <a:srgbClr val="FFFF00"/>
        </a:solidFill>
      </dgm:spPr>
      <dgm:t>
        <a:bodyPr/>
        <a:lstStyle/>
        <a:p>
          <a:r>
            <a:rPr lang="bn-IN" sz="4000" dirty="0" smtClean="0">
              <a:solidFill>
                <a:srgbClr val="FF0000"/>
              </a:solidFill>
              <a:latin typeface="NikoshBAN" panose="02000000000000000000" pitchFamily="2" charset="0"/>
              <a:cs typeface="NikoshBAN" panose="02000000000000000000" pitchFamily="2" charset="0"/>
            </a:rPr>
            <a:t> নাগরিক</a:t>
          </a:r>
          <a:endParaRPr lang="en-US" sz="4000" dirty="0">
            <a:solidFill>
              <a:srgbClr val="FF0000"/>
            </a:solidFill>
            <a:latin typeface="NikoshBAN" panose="02000000000000000000" pitchFamily="2" charset="0"/>
            <a:cs typeface="NikoshBAN" panose="02000000000000000000" pitchFamily="2" charset="0"/>
          </a:endParaRPr>
        </a:p>
      </dgm:t>
    </dgm:pt>
    <dgm:pt modelId="{3620F8E8-D663-47D9-9C45-D8EC940FD718}" type="parTrans" cxnId="{2DE34A91-4A8E-475C-AB13-B29B41C6219C}">
      <dgm:prSet/>
      <dgm:spPr/>
      <dgm:t>
        <a:bodyPr/>
        <a:lstStyle/>
        <a:p>
          <a:endParaRPr lang="en-US"/>
        </a:p>
      </dgm:t>
    </dgm:pt>
    <dgm:pt modelId="{E558AD7D-CB4B-40DE-8F85-B443B82DBA3A}" type="sibTrans" cxnId="{2DE34A91-4A8E-475C-AB13-B29B41C6219C}">
      <dgm:prSet/>
      <dgm:spPr/>
      <dgm:t>
        <a:bodyPr/>
        <a:lstStyle/>
        <a:p>
          <a:endParaRPr lang="en-US"/>
        </a:p>
      </dgm:t>
    </dgm:pt>
    <dgm:pt modelId="{B9A7CF67-CB01-484C-8909-D5DA94304EC1}">
      <dgm:prSet phldrT="[Text]" custT="1"/>
      <dgm:spPr>
        <a:solidFill>
          <a:schemeClr val="accent1">
            <a:lumMod val="40000"/>
            <a:lumOff val="60000"/>
          </a:schemeClr>
        </a:solidFill>
      </dgm:spPr>
      <dgm:t>
        <a:bodyPr/>
        <a:lstStyle/>
        <a:p>
          <a:r>
            <a:rPr lang="bn-IN" sz="3600" dirty="0" smtClean="0">
              <a:solidFill>
                <a:srgbClr val="FFC000"/>
              </a:solidFill>
              <a:latin typeface="NikoshBAN" panose="02000000000000000000" pitchFamily="2" charset="0"/>
              <a:cs typeface="NikoshBAN" panose="02000000000000000000" pitchFamily="2" charset="0"/>
            </a:rPr>
            <a:t>১। বিবাহ করা,</a:t>
          </a:r>
          <a:endParaRPr lang="en-US" sz="3600" dirty="0">
            <a:solidFill>
              <a:srgbClr val="FFC000"/>
            </a:solidFill>
            <a:latin typeface="NikoshBAN" panose="02000000000000000000" pitchFamily="2" charset="0"/>
            <a:cs typeface="NikoshBAN" panose="02000000000000000000" pitchFamily="2" charset="0"/>
          </a:endParaRPr>
        </a:p>
      </dgm:t>
    </dgm:pt>
    <dgm:pt modelId="{E7847066-811C-427A-A5E0-22CC779FE539}" type="parTrans" cxnId="{03A94944-E0E1-4F0D-B692-3737A45BF080}">
      <dgm:prSet/>
      <dgm:spPr/>
      <dgm:t>
        <a:bodyPr/>
        <a:lstStyle/>
        <a:p>
          <a:endParaRPr lang="en-US"/>
        </a:p>
      </dgm:t>
    </dgm:pt>
    <dgm:pt modelId="{FB373C31-BCDA-42E7-B332-3559B27A4D1A}" type="sibTrans" cxnId="{03A94944-E0E1-4F0D-B692-3737A45BF080}">
      <dgm:prSet/>
      <dgm:spPr/>
      <dgm:t>
        <a:bodyPr/>
        <a:lstStyle/>
        <a:p>
          <a:endParaRPr lang="en-US"/>
        </a:p>
      </dgm:t>
    </dgm:pt>
    <dgm:pt modelId="{9C7361AB-7394-4601-8D85-2E92F74B41B3}">
      <dgm:prSet phldrT="[Text]" custT="1"/>
      <dgm:spPr>
        <a:solidFill>
          <a:schemeClr val="bg2">
            <a:lumMod val="10000"/>
          </a:schemeClr>
        </a:solidFill>
      </dgm:spPr>
      <dgm:t>
        <a:bodyPr/>
        <a:lstStyle/>
        <a:p>
          <a:r>
            <a:rPr lang="bn-IN" sz="3200" dirty="0" smtClean="0">
              <a:solidFill>
                <a:schemeClr val="accent2">
                  <a:lumMod val="75000"/>
                </a:schemeClr>
              </a:solidFill>
              <a:latin typeface="NikoshBAN" panose="02000000000000000000" pitchFamily="2" charset="0"/>
              <a:cs typeface="NikoshBAN" panose="02000000000000000000" pitchFamily="2" charset="0"/>
            </a:rPr>
            <a:t>২। সেনাবাহিনীতে যোগদান করা,</a:t>
          </a:r>
          <a:endParaRPr lang="en-US" sz="3200" dirty="0">
            <a:solidFill>
              <a:schemeClr val="accent2">
                <a:lumMod val="75000"/>
              </a:schemeClr>
            </a:solidFill>
            <a:latin typeface="NikoshBAN" panose="02000000000000000000" pitchFamily="2" charset="0"/>
            <a:cs typeface="NikoshBAN" panose="02000000000000000000" pitchFamily="2" charset="0"/>
          </a:endParaRPr>
        </a:p>
      </dgm:t>
    </dgm:pt>
    <dgm:pt modelId="{60D46509-3CA4-438A-9D05-7E98CDA81F73}" type="parTrans" cxnId="{60F6C575-FFF4-412D-89F5-E87E958207B3}">
      <dgm:prSet/>
      <dgm:spPr/>
      <dgm:t>
        <a:bodyPr/>
        <a:lstStyle/>
        <a:p>
          <a:endParaRPr lang="en-US"/>
        </a:p>
      </dgm:t>
    </dgm:pt>
    <dgm:pt modelId="{B045ADEE-EDC7-43E3-8983-B1DA63DC78B5}" type="sibTrans" cxnId="{60F6C575-FFF4-412D-89F5-E87E958207B3}">
      <dgm:prSet/>
      <dgm:spPr/>
      <dgm:t>
        <a:bodyPr/>
        <a:lstStyle/>
        <a:p>
          <a:endParaRPr lang="en-US"/>
        </a:p>
      </dgm:t>
    </dgm:pt>
    <dgm:pt modelId="{B1A219C1-30AD-4007-9BFA-D41BE5D4BE22}">
      <dgm:prSet phldrT="[Text]" custT="1"/>
      <dgm:spPr>
        <a:solidFill>
          <a:schemeClr val="accent2">
            <a:lumMod val="75000"/>
          </a:schemeClr>
        </a:solidFill>
      </dgm:spPr>
      <dgm:t>
        <a:bodyPr/>
        <a:lstStyle/>
        <a:p>
          <a:r>
            <a:rPr lang="bn-IN" sz="3600" dirty="0" smtClean="0">
              <a:solidFill>
                <a:srgbClr val="002060"/>
              </a:solidFill>
              <a:latin typeface="NikoshBAN" panose="02000000000000000000" pitchFamily="2" charset="0"/>
              <a:cs typeface="NikoshBAN" panose="02000000000000000000" pitchFamily="2" charset="0"/>
            </a:rPr>
            <a:t>৩। সরকারি চাকরি করা,</a:t>
          </a:r>
          <a:endParaRPr lang="en-US" sz="3600" dirty="0">
            <a:solidFill>
              <a:srgbClr val="002060"/>
            </a:solidFill>
            <a:latin typeface="NikoshBAN" panose="02000000000000000000" pitchFamily="2" charset="0"/>
            <a:cs typeface="NikoshBAN" panose="02000000000000000000" pitchFamily="2" charset="0"/>
          </a:endParaRPr>
        </a:p>
      </dgm:t>
    </dgm:pt>
    <dgm:pt modelId="{1F7AC4FD-B0D6-4236-9610-CEC3DE8AB964}" type="parTrans" cxnId="{EAAB9E8F-27A5-4E30-AF2B-581A9C58F76D}">
      <dgm:prSet/>
      <dgm:spPr/>
      <dgm:t>
        <a:bodyPr/>
        <a:lstStyle/>
        <a:p>
          <a:endParaRPr lang="en-US"/>
        </a:p>
      </dgm:t>
    </dgm:pt>
    <dgm:pt modelId="{7D4A8ECE-D883-456C-9B40-B855A15B5C8D}" type="sibTrans" cxnId="{EAAB9E8F-27A5-4E30-AF2B-581A9C58F76D}">
      <dgm:prSet/>
      <dgm:spPr/>
      <dgm:t>
        <a:bodyPr/>
        <a:lstStyle/>
        <a:p>
          <a:endParaRPr lang="en-US"/>
        </a:p>
      </dgm:t>
    </dgm:pt>
    <dgm:pt modelId="{FB8F039B-9915-4662-BBD3-04DA2CD8C9BD}">
      <dgm:prSet phldrT="[Text]" custT="1"/>
      <dgm:spPr>
        <a:solidFill>
          <a:schemeClr val="accent4">
            <a:lumMod val="75000"/>
          </a:schemeClr>
        </a:solidFill>
      </dgm:spPr>
      <dgm:t>
        <a:bodyPr/>
        <a:lstStyle/>
        <a:p>
          <a:r>
            <a:rPr lang="bn-IN" sz="3600" dirty="0" smtClean="0">
              <a:solidFill>
                <a:schemeClr val="accent4">
                  <a:lumMod val="60000"/>
                  <a:lumOff val="40000"/>
                </a:schemeClr>
              </a:solidFill>
              <a:latin typeface="NikoshBAN" panose="02000000000000000000" pitchFamily="2" charset="0"/>
              <a:cs typeface="NikoshBAN" panose="02000000000000000000" pitchFamily="2" charset="0"/>
            </a:rPr>
            <a:t>৪। সম্পতি ক্রয় করা,</a:t>
          </a:r>
          <a:endParaRPr lang="en-US" sz="3600" dirty="0">
            <a:solidFill>
              <a:schemeClr val="accent4">
                <a:lumMod val="60000"/>
                <a:lumOff val="40000"/>
              </a:schemeClr>
            </a:solidFill>
            <a:latin typeface="NikoshBAN" panose="02000000000000000000" pitchFamily="2" charset="0"/>
            <a:cs typeface="NikoshBAN" panose="02000000000000000000" pitchFamily="2" charset="0"/>
          </a:endParaRPr>
        </a:p>
      </dgm:t>
    </dgm:pt>
    <dgm:pt modelId="{8D27F14E-4CAA-4A58-9666-D8D03E4C43EC}" type="parTrans" cxnId="{4F416A83-C225-4AF1-8FC4-687B6429ED09}">
      <dgm:prSet/>
      <dgm:spPr/>
      <dgm:t>
        <a:bodyPr/>
        <a:lstStyle/>
        <a:p>
          <a:endParaRPr lang="en-US"/>
        </a:p>
      </dgm:t>
    </dgm:pt>
    <dgm:pt modelId="{67968D71-0748-445E-8348-BBBE3804CC0C}" type="sibTrans" cxnId="{4F416A83-C225-4AF1-8FC4-687B6429ED09}">
      <dgm:prSet/>
      <dgm:spPr/>
      <dgm:t>
        <a:bodyPr/>
        <a:lstStyle/>
        <a:p>
          <a:endParaRPr lang="en-US"/>
        </a:p>
      </dgm:t>
    </dgm:pt>
    <dgm:pt modelId="{C6F85713-734A-40DA-A914-C4E7E29501FE}">
      <dgm:prSet phldrT="[Text]" custT="1"/>
      <dgm:spPr>
        <a:solidFill>
          <a:srgbClr val="00B0F0"/>
        </a:solidFill>
      </dgm:spPr>
      <dgm:t>
        <a:bodyPr/>
        <a:lstStyle/>
        <a:p>
          <a:r>
            <a:rPr lang="bn-IN" sz="3600" dirty="0" smtClean="0">
              <a:solidFill>
                <a:schemeClr val="tx1"/>
              </a:solidFill>
              <a:latin typeface="NikoshBAN" panose="02000000000000000000" pitchFamily="2" charset="0"/>
              <a:cs typeface="NikoshBAN" panose="02000000000000000000" pitchFamily="2" charset="0"/>
            </a:rPr>
            <a:t>৫। ভাষা জানা,</a:t>
          </a:r>
          <a:endParaRPr lang="en-US" sz="3600" dirty="0">
            <a:solidFill>
              <a:schemeClr val="tx1"/>
            </a:solidFill>
            <a:latin typeface="NikoshBAN" panose="02000000000000000000" pitchFamily="2" charset="0"/>
            <a:cs typeface="NikoshBAN" panose="02000000000000000000" pitchFamily="2" charset="0"/>
          </a:endParaRPr>
        </a:p>
      </dgm:t>
    </dgm:pt>
    <dgm:pt modelId="{DA50E919-BCA1-4596-BC9B-13123E7ABADF}" type="parTrans" cxnId="{6EF382AB-7C01-4E43-B35E-8B790A502777}">
      <dgm:prSet/>
      <dgm:spPr/>
      <dgm:t>
        <a:bodyPr/>
        <a:lstStyle/>
        <a:p>
          <a:endParaRPr lang="en-US"/>
        </a:p>
      </dgm:t>
    </dgm:pt>
    <dgm:pt modelId="{48E1280A-2C2E-4F0B-8653-CCB1411C3C43}" type="sibTrans" cxnId="{6EF382AB-7C01-4E43-B35E-8B790A502777}">
      <dgm:prSet/>
      <dgm:spPr/>
      <dgm:t>
        <a:bodyPr/>
        <a:lstStyle/>
        <a:p>
          <a:endParaRPr lang="en-US"/>
        </a:p>
      </dgm:t>
    </dgm:pt>
    <dgm:pt modelId="{158F058D-E4E4-4C89-A9A0-807751702118}">
      <dgm:prSet phldrT="[Text]" custT="1"/>
      <dgm:spPr>
        <a:solidFill>
          <a:srgbClr val="92D050"/>
        </a:solidFill>
      </dgm:spPr>
      <dgm:t>
        <a:bodyPr/>
        <a:lstStyle/>
        <a:p>
          <a:r>
            <a:rPr lang="bn-IN" sz="3600" dirty="0" smtClean="0">
              <a:solidFill>
                <a:srgbClr val="7030A0"/>
              </a:solidFill>
              <a:latin typeface="NikoshBAN" panose="02000000000000000000" pitchFamily="2" charset="0"/>
              <a:cs typeface="NikoshBAN" panose="02000000000000000000" pitchFamily="2" charset="0"/>
            </a:rPr>
            <a:t>৬। দীর্ঘদিন বসবাস করা,</a:t>
          </a:r>
          <a:endParaRPr lang="en-US" sz="3600" dirty="0">
            <a:solidFill>
              <a:srgbClr val="7030A0"/>
            </a:solidFill>
            <a:latin typeface="NikoshBAN" panose="02000000000000000000" pitchFamily="2" charset="0"/>
            <a:cs typeface="NikoshBAN" panose="02000000000000000000" pitchFamily="2" charset="0"/>
          </a:endParaRPr>
        </a:p>
      </dgm:t>
    </dgm:pt>
    <dgm:pt modelId="{117CA92F-EDD6-409A-A0D1-B2E9D6C4948F}" type="parTrans" cxnId="{D4444D7C-E7EA-47D5-9BBA-CFD8773603C6}">
      <dgm:prSet/>
      <dgm:spPr/>
      <dgm:t>
        <a:bodyPr/>
        <a:lstStyle/>
        <a:p>
          <a:endParaRPr lang="en-US"/>
        </a:p>
      </dgm:t>
    </dgm:pt>
    <dgm:pt modelId="{7B62BFC5-FC31-4B22-9262-3FF237DC0079}" type="sibTrans" cxnId="{D4444D7C-E7EA-47D5-9BBA-CFD8773603C6}">
      <dgm:prSet/>
      <dgm:spPr/>
      <dgm:t>
        <a:bodyPr/>
        <a:lstStyle/>
        <a:p>
          <a:endParaRPr lang="en-US"/>
        </a:p>
      </dgm:t>
    </dgm:pt>
    <dgm:pt modelId="{86D71F86-F290-4D80-9F6D-315E877F9A9C}" type="pres">
      <dgm:prSet presAssocID="{9263513D-BC82-4467-8C0A-B3A5311A2BFE}" presName="Name0" presStyleCnt="0">
        <dgm:presLayoutVars>
          <dgm:chMax val="1"/>
          <dgm:chPref val="1"/>
          <dgm:dir/>
          <dgm:animOne val="branch"/>
          <dgm:animLvl val="lvl"/>
        </dgm:presLayoutVars>
      </dgm:prSet>
      <dgm:spPr/>
      <dgm:t>
        <a:bodyPr/>
        <a:lstStyle/>
        <a:p>
          <a:endParaRPr lang="en-US"/>
        </a:p>
      </dgm:t>
    </dgm:pt>
    <dgm:pt modelId="{474ED69E-85DC-4EB8-8424-9406804D6D7A}" type="pres">
      <dgm:prSet presAssocID="{9EA4365F-7155-4F50-ABE6-E5A591759EB3}" presName="Parent" presStyleLbl="node0" presStyleIdx="0" presStyleCnt="1" custScaleX="130207">
        <dgm:presLayoutVars>
          <dgm:chMax val="6"/>
          <dgm:chPref val="6"/>
        </dgm:presLayoutVars>
      </dgm:prSet>
      <dgm:spPr/>
      <dgm:t>
        <a:bodyPr/>
        <a:lstStyle/>
        <a:p>
          <a:endParaRPr lang="en-US"/>
        </a:p>
      </dgm:t>
    </dgm:pt>
    <dgm:pt modelId="{0B28D7A8-4015-42A0-A972-E719B14D3FE1}" type="pres">
      <dgm:prSet presAssocID="{B9A7CF67-CB01-484C-8909-D5DA94304EC1}" presName="Accent1" presStyleCnt="0"/>
      <dgm:spPr/>
    </dgm:pt>
    <dgm:pt modelId="{3A0AC788-6D15-4C53-BFE8-F0CC98CB4B07}" type="pres">
      <dgm:prSet presAssocID="{B9A7CF67-CB01-484C-8909-D5DA94304EC1}" presName="Accent" presStyleLbl="bgShp" presStyleIdx="0" presStyleCnt="6"/>
      <dgm:spPr/>
    </dgm:pt>
    <dgm:pt modelId="{4183F029-18EA-414B-A8F9-807B4D5828EC}" type="pres">
      <dgm:prSet presAssocID="{B9A7CF67-CB01-484C-8909-D5DA94304EC1}" presName="Child1" presStyleLbl="node1" presStyleIdx="0" presStyleCnt="6" custScaleX="211066">
        <dgm:presLayoutVars>
          <dgm:chMax val="0"/>
          <dgm:chPref val="0"/>
          <dgm:bulletEnabled val="1"/>
        </dgm:presLayoutVars>
      </dgm:prSet>
      <dgm:spPr/>
      <dgm:t>
        <a:bodyPr/>
        <a:lstStyle/>
        <a:p>
          <a:endParaRPr lang="en-US"/>
        </a:p>
      </dgm:t>
    </dgm:pt>
    <dgm:pt modelId="{16D94128-9E7E-4765-A0ED-CBD509D4E64D}" type="pres">
      <dgm:prSet presAssocID="{9C7361AB-7394-4601-8D85-2E92F74B41B3}" presName="Accent2" presStyleCnt="0"/>
      <dgm:spPr/>
    </dgm:pt>
    <dgm:pt modelId="{BF644B73-B356-4C1A-ABFB-291953A32D35}" type="pres">
      <dgm:prSet presAssocID="{9C7361AB-7394-4601-8D85-2E92F74B41B3}" presName="Accent" presStyleLbl="bgShp" presStyleIdx="1" presStyleCnt="6"/>
      <dgm:spPr/>
    </dgm:pt>
    <dgm:pt modelId="{32A70200-3A06-4DDD-A647-E821B01A3DE3}" type="pres">
      <dgm:prSet presAssocID="{9C7361AB-7394-4601-8D85-2E92F74B41B3}" presName="Child2" presStyleLbl="node1" presStyleIdx="1" presStyleCnt="6" custScaleX="204199" custLinFactX="27235" custLinFactNeighborX="100000" custLinFactNeighborY="-7792">
        <dgm:presLayoutVars>
          <dgm:chMax val="0"/>
          <dgm:chPref val="0"/>
          <dgm:bulletEnabled val="1"/>
        </dgm:presLayoutVars>
      </dgm:prSet>
      <dgm:spPr/>
      <dgm:t>
        <a:bodyPr/>
        <a:lstStyle/>
        <a:p>
          <a:endParaRPr lang="en-US"/>
        </a:p>
      </dgm:t>
    </dgm:pt>
    <dgm:pt modelId="{A20C7DD5-37A9-4B4F-A621-3536D70FD51E}" type="pres">
      <dgm:prSet presAssocID="{B1A219C1-30AD-4007-9BFA-D41BE5D4BE22}" presName="Accent3" presStyleCnt="0"/>
      <dgm:spPr/>
    </dgm:pt>
    <dgm:pt modelId="{8A47C700-76B6-42C6-A15A-A1E7B72CE902}" type="pres">
      <dgm:prSet presAssocID="{B1A219C1-30AD-4007-9BFA-D41BE5D4BE22}" presName="Accent" presStyleLbl="bgShp" presStyleIdx="2" presStyleCnt="6"/>
      <dgm:spPr/>
    </dgm:pt>
    <dgm:pt modelId="{D58C4496-9AF2-474E-8C75-BBC2959CF7B3}" type="pres">
      <dgm:prSet presAssocID="{B1A219C1-30AD-4007-9BFA-D41BE5D4BE22}" presName="Child3" presStyleLbl="node1" presStyleIdx="2" presStyleCnt="6" custScaleX="214719" custLinFactX="25549" custLinFactNeighborX="100000" custLinFactNeighborY="16558">
        <dgm:presLayoutVars>
          <dgm:chMax val="0"/>
          <dgm:chPref val="0"/>
          <dgm:bulletEnabled val="1"/>
        </dgm:presLayoutVars>
      </dgm:prSet>
      <dgm:spPr/>
      <dgm:t>
        <a:bodyPr/>
        <a:lstStyle/>
        <a:p>
          <a:endParaRPr lang="en-US"/>
        </a:p>
      </dgm:t>
    </dgm:pt>
    <dgm:pt modelId="{100AA718-D0D5-433C-86D1-6D397C4F00D0}" type="pres">
      <dgm:prSet presAssocID="{FB8F039B-9915-4662-BBD3-04DA2CD8C9BD}" presName="Accent4" presStyleCnt="0"/>
      <dgm:spPr/>
    </dgm:pt>
    <dgm:pt modelId="{7010CA39-8854-4E26-936A-35458866A4FF}" type="pres">
      <dgm:prSet presAssocID="{FB8F039B-9915-4662-BBD3-04DA2CD8C9BD}" presName="Accent" presStyleLbl="bgShp" presStyleIdx="3" presStyleCnt="6"/>
      <dgm:spPr/>
    </dgm:pt>
    <dgm:pt modelId="{2F50BC90-BC98-4BAA-BD8B-C412F159967E}" type="pres">
      <dgm:prSet presAssocID="{FB8F039B-9915-4662-BBD3-04DA2CD8C9BD}" presName="Child4" presStyleLbl="node1" presStyleIdx="3" presStyleCnt="6" custScaleX="219712">
        <dgm:presLayoutVars>
          <dgm:chMax val="0"/>
          <dgm:chPref val="0"/>
          <dgm:bulletEnabled val="1"/>
        </dgm:presLayoutVars>
      </dgm:prSet>
      <dgm:spPr/>
      <dgm:t>
        <a:bodyPr/>
        <a:lstStyle/>
        <a:p>
          <a:endParaRPr lang="en-US"/>
        </a:p>
      </dgm:t>
    </dgm:pt>
    <dgm:pt modelId="{FB548FA1-A006-4AB0-B819-A374E6B7EC7E}" type="pres">
      <dgm:prSet presAssocID="{C6F85713-734A-40DA-A914-C4E7E29501FE}" presName="Accent5" presStyleCnt="0"/>
      <dgm:spPr/>
    </dgm:pt>
    <dgm:pt modelId="{D32F3E7F-40C0-4A02-B4C0-0CF76DDB9383}" type="pres">
      <dgm:prSet presAssocID="{C6F85713-734A-40DA-A914-C4E7E29501FE}" presName="Accent" presStyleLbl="bgShp" presStyleIdx="4" presStyleCnt="6"/>
      <dgm:spPr/>
    </dgm:pt>
    <dgm:pt modelId="{57D17D9E-E33E-4BE8-B35A-E1A6058F37E3}" type="pres">
      <dgm:prSet presAssocID="{C6F85713-734A-40DA-A914-C4E7E29501FE}" presName="Child5" presStyleLbl="node1" presStyleIdx="4" presStyleCnt="6" custScaleX="212805" custLinFactX="-36503" custLinFactNeighborX="-100000" custLinFactNeighborY="24350">
        <dgm:presLayoutVars>
          <dgm:chMax val="0"/>
          <dgm:chPref val="0"/>
          <dgm:bulletEnabled val="1"/>
        </dgm:presLayoutVars>
      </dgm:prSet>
      <dgm:spPr/>
      <dgm:t>
        <a:bodyPr/>
        <a:lstStyle/>
        <a:p>
          <a:endParaRPr lang="en-US"/>
        </a:p>
      </dgm:t>
    </dgm:pt>
    <dgm:pt modelId="{33BEBDCD-D92A-4034-AED1-D95F649A220E}" type="pres">
      <dgm:prSet presAssocID="{158F058D-E4E4-4C89-A9A0-807751702118}" presName="Accent6" presStyleCnt="0"/>
      <dgm:spPr/>
    </dgm:pt>
    <dgm:pt modelId="{CCA18D9B-FBBD-46AA-99A7-9392E4F69107}" type="pres">
      <dgm:prSet presAssocID="{158F058D-E4E4-4C89-A9A0-807751702118}" presName="Accent" presStyleLbl="bgShp" presStyleIdx="5" presStyleCnt="6"/>
      <dgm:spPr/>
    </dgm:pt>
    <dgm:pt modelId="{14DAADC9-645E-45D5-BCB0-6A83C5D02858}" type="pres">
      <dgm:prSet presAssocID="{158F058D-E4E4-4C89-A9A0-807751702118}" presName="Child6" presStyleLbl="node1" presStyleIdx="5" presStyleCnt="6" custScaleX="213556" custLinFactX="-18808" custLinFactNeighborX="-100000" custLinFactNeighborY="2922">
        <dgm:presLayoutVars>
          <dgm:chMax val="0"/>
          <dgm:chPref val="0"/>
          <dgm:bulletEnabled val="1"/>
        </dgm:presLayoutVars>
      </dgm:prSet>
      <dgm:spPr/>
      <dgm:t>
        <a:bodyPr/>
        <a:lstStyle/>
        <a:p>
          <a:endParaRPr lang="en-US"/>
        </a:p>
      </dgm:t>
    </dgm:pt>
  </dgm:ptLst>
  <dgm:cxnLst>
    <dgm:cxn modelId="{6EF382AB-7C01-4E43-B35E-8B790A502777}" srcId="{9EA4365F-7155-4F50-ABE6-E5A591759EB3}" destId="{C6F85713-734A-40DA-A914-C4E7E29501FE}" srcOrd="4" destOrd="0" parTransId="{DA50E919-BCA1-4596-BC9B-13123E7ABADF}" sibTransId="{48E1280A-2C2E-4F0B-8653-CCB1411C3C43}"/>
    <dgm:cxn modelId="{5C03264A-7030-4A94-ABAC-08BA09A73AB6}" type="presOf" srcId="{FB8F039B-9915-4662-BBD3-04DA2CD8C9BD}" destId="{2F50BC90-BC98-4BAA-BD8B-C412F159967E}" srcOrd="0" destOrd="0" presId="urn:microsoft.com/office/officeart/2011/layout/HexagonRadial"/>
    <dgm:cxn modelId="{D4444D7C-E7EA-47D5-9BBA-CFD8773603C6}" srcId="{9EA4365F-7155-4F50-ABE6-E5A591759EB3}" destId="{158F058D-E4E4-4C89-A9A0-807751702118}" srcOrd="5" destOrd="0" parTransId="{117CA92F-EDD6-409A-A0D1-B2E9D6C4948F}" sibTransId="{7B62BFC5-FC31-4B22-9262-3FF237DC0079}"/>
    <dgm:cxn modelId="{92C61A0A-98F7-42FA-94CC-670CA50CBFA9}" type="presOf" srcId="{B1A219C1-30AD-4007-9BFA-D41BE5D4BE22}" destId="{D58C4496-9AF2-474E-8C75-BBC2959CF7B3}" srcOrd="0" destOrd="0" presId="urn:microsoft.com/office/officeart/2011/layout/HexagonRadial"/>
    <dgm:cxn modelId="{EAAB9E8F-27A5-4E30-AF2B-581A9C58F76D}" srcId="{9EA4365F-7155-4F50-ABE6-E5A591759EB3}" destId="{B1A219C1-30AD-4007-9BFA-D41BE5D4BE22}" srcOrd="2" destOrd="0" parTransId="{1F7AC4FD-B0D6-4236-9610-CEC3DE8AB964}" sibTransId="{7D4A8ECE-D883-456C-9B40-B855A15B5C8D}"/>
    <dgm:cxn modelId="{03A94944-E0E1-4F0D-B692-3737A45BF080}" srcId="{9EA4365F-7155-4F50-ABE6-E5A591759EB3}" destId="{B9A7CF67-CB01-484C-8909-D5DA94304EC1}" srcOrd="0" destOrd="0" parTransId="{E7847066-811C-427A-A5E0-22CC779FE539}" sibTransId="{FB373C31-BCDA-42E7-B332-3559B27A4D1A}"/>
    <dgm:cxn modelId="{9D103BD4-5902-42D3-81CA-38FE33034CCC}" type="presOf" srcId="{9EA4365F-7155-4F50-ABE6-E5A591759EB3}" destId="{474ED69E-85DC-4EB8-8424-9406804D6D7A}" srcOrd="0" destOrd="0" presId="urn:microsoft.com/office/officeart/2011/layout/HexagonRadial"/>
    <dgm:cxn modelId="{4F416A83-C225-4AF1-8FC4-687B6429ED09}" srcId="{9EA4365F-7155-4F50-ABE6-E5A591759EB3}" destId="{FB8F039B-9915-4662-BBD3-04DA2CD8C9BD}" srcOrd="3" destOrd="0" parTransId="{8D27F14E-4CAA-4A58-9666-D8D03E4C43EC}" sibTransId="{67968D71-0748-445E-8348-BBBE3804CC0C}"/>
    <dgm:cxn modelId="{28E7191A-B36E-4468-AF58-F4ECA18105ED}" type="presOf" srcId="{9C7361AB-7394-4601-8D85-2E92F74B41B3}" destId="{32A70200-3A06-4DDD-A647-E821B01A3DE3}" srcOrd="0" destOrd="0" presId="urn:microsoft.com/office/officeart/2011/layout/HexagonRadial"/>
    <dgm:cxn modelId="{F4850E8A-3C54-4229-8CE5-CDFDC021AB4E}" type="presOf" srcId="{B9A7CF67-CB01-484C-8909-D5DA94304EC1}" destId="{4183F029-18EA-414B-A8F9-807B4D5828EC}" srcOrd="0" destOrd="0" presId="urn:microsoft.com/office/officeart/2011/layout/HexagonRadial"/>
    <dgm:cxn modelId="{60F6C575-FFF4-412D-89F5-E87E958207B3}" srcId="{9EA4365F-7155-4F50-ABE6-E5A591759EB3}" destId="{9C7361AB-7394-4601-8D85-2E92F74B41B3}" srcOrd="1" destOrd="0" parTransId="{60D46509-3CA4-438A-9D05-7E98CDA81F73}" sibTransId="{B045ADEE-EDC7-43E3-8983-B1DA63DC78B5}"/>
    <dgm:cxn modelId="{2DE34A91-4A8E-475C-AB13-B29B41C6219C}" srcId="{9263513D-BC82-4467-8C0A-B3A5311A2BFE}" destId="{9EA4365F-7155-4F50-ABE6-E5A591759EB3}" srcOrd="0" destOrd="0" parTransId="{3620F8E8-D663-47D9-9C45-D8EC940FD718}" sibTransId="{E558AD7D-CB4B-40DE-8F85-B443B82DBA3A}"/>
    <dgm:cxn modelId="{5624918A-2F11-416A-953A-C381B0C2D56E}" type="presOf" srcId="{158F058D-E4E4-4C89-A9A0-807751702118}" destId="{14DAADC9-645E-45D5-BCB0-6A83C5D02858}" srcOrd="0" destOrd="0" presId="urn:microsoft.com/office/officeart/2011/layout/HexagonRadial"/>
    <dgm:cxn modelId="{CF866A4F-EADA-4C4E-BD74-7712CCF664F2}" type="presOf" srcId="{C6F85713-734A-40DA-A914-C4E7E29501FE}" destId="{57D17D9E-E33E-4BE8-B35A-E1A6058F37E3}" srcOrd="0" destOrd="0" presId="urn:microsoft.com/office/officeart/2011/layout/HexagonRadial"/>
    <dgm:cxn modelId="{30961F8E-9F49-49B4-BAA7-A46B829F5A5C}" type="presOf" srcId="{9263513D-BC82-4467-8C0A-B3A5311A2BFE}" destId="{86D71F86-F290-4D80-9F6D-315E877F9A9C}" srcOrd="0" destOrd="0" presId="urn:microsoft.com/office/officeart/2011/layout/HexagonRadial"/>
    <dgm:cxn modelId="{245B1E74-A907-42AC-BE63-24887EC34A34}" type="presParOf" srcId="{86D71F86-F290-4D80-9F6D-315E877F9A9C}" destId="{474ED69E-85DC-4EB8-8424-9406804D6D7A}" srcOrd="0" destOrd="0" presId="urn:microsoft.com/office/officeart/2011/layout/HexagonRadial"/>
    <dgm:cxn modelId="{B94184EE-5D4F-4C4C-84CB-5DAFEFB4D0E1}" type="presParOf" srcId="{86D71F86-F290-4D80-9F6D-315E877F9A9C}" destId="{0B28D7A8-4015-42A0-A972-E719B14D3FE1}" srcOrd="1" destOrd="0" presId="urn:microsoft.com/office/officeart/2011/layout/HexagonRadial"/>
    <dgm:cxn modelId="{4BA04A35-4E37-4C18-B2F6-565F651BAC69}" type="presParOf" srcId="{0B28D7A8-4015-42A0-A972-E719B14D3FE1}" destId="{3A0AC788-6D15-4C53-BFE8-F0CC98CB4B07}" srcOrd="0" destOrd="0" presId="urn:microsoft.com/office/officeart/2011/layout/HexagonRadial"/>
    <dgm:cxn modelId="{A1C73A15-10A1-4D09-A38B-7CB77A8ADA67}" type="presParOf" srcId="{86D71F86-F290-4D80-9F6D-315E877F9A9C}" destId="{4183F029-18EA-414B-A8F9-807B4D5828EC}" srcOrd="2" destOrd="0" presId="urn:microsoft.com/office/officeart/2011/layout/HexagonRadial"/>
    <dgm:cxn modelId="{D0E925E3-8CF3-4319-A072-D934E3735366}" type="presParOf" srcId="{86D71F86-F290-4D80-9F6D-315E877F9A9C}" destId="{16D94128-9E7E-4765-A0ED-CBD509D4E64D}" srcOrd="3" destOrd="0" presId="urn:microsoft.com/office/officeart/2011/layout/HexagonRadial"/>
    <dgm:cxn modelId="{682D2DF0-1361-4F0F-9846-CBD299DEEFAC}" type="presParOf" srcId="{16D94128-9E7E-4765-A0ED-CBD509D4E64D}" destId="{BF644B73-B356-4C1A-ABFB-291953A32D35}" srcOrd="0" destOrd="0" presId="urn:microsoft.com/office/officeart/2011/layout/HexagonRadial"/>
    <dgm:cxn modelId="{B28B1AAB-4E0D-444A-9D7A-59B44D653150}" type="presParOf" srcId="{86D71F86-F290-4D80-9F6D-315E877F9A9C}" destId="{32A70200-3A06-4DDD-A647-E821B01A3DE3}" srcOrd="4" destOrd="0" presId="urn:microsoft.com/office/officeart/2011/layout/HexagonRadial"/>
    <dgm:cxn modelId="{31F08CFC-2692-4D99-8BC0-00D0FA8EC417}" type="presParOf" srcId="{86D71F86-F290-4D80-9F6D-315E877F9A9C}" destId="{A20C7DD5-37A9-4B4F-A621-3536D70FD51E}" srcOrd="5" destOrd="0" presId="urn:microsoft.com/office/officeart/2011/layout/HexagonRadial"/>
    <dgm:cxn modelId="{EB5625D7-068C-4E4F-A099-D5B3D9A768F5}" type="presParOf" srcId="{A20C7DD5-37A9-4B4F-A621-3536D70FD51E}" destId="{8A47C700-76B6-42C6-A15A-A1E7B72CE902}" srcOrd="0" destOrd="0" presId="urn:microsoft.com/office/officeart/2011/layout/HexagonRadial"/>
    <dgm:cxn modelId="{F4A1E0C4-CD89-4485-93CD-E464C839A025}" type="presParOf" srcId="{86D71F86-F290-4D80-9F6D-315E877F9A9C}" destId="{D58C4496-9AF2-474E-8C75-BBC2959CF7B3}" srcOrd="6" destOrd="0" presId="urn:microsoft.com/office/officeart/2011/layout/HexagonRadial"/>
    <dgm:cxn modelId="{04D0D8C7-B298-46AA-BD3D-B5BF59F42BE8}" type="presParOf" srcId="{86D71F86-F290-4D80-9F6D-315E877F9A9C}" destId="{100AA718-D0D5-433C-86D1-6D397C4F00D0}" srcOrd="7" destOrd="0" presId="urn:microsoft.com/office/officeart/2011/layout/HexagonRadial"/>
    <dgm:cxn modelId="{FF1810F8-0FD0-4308-9E28-E165D585F829}" type="presParOf" srcId="{100AA718-D0D5-433C-86D1-6D397C4F00D0}" destId="{7010CA39-8854-4E26-936A-35458866A4FF}" srcOrd="0" destOrd="0" presId="urn:microsoft.com/office/officeart/2011/layout/HexagonRadial"/>
    <dgm:cxn modelId="{1142C0F8-4596-4335-AA04-1B9692977F40}" type="presParOf" srcId="{86D71F86-F290-4D80-9F6D-315E877F9A9C}" destId="{2F50BC90-BC98-4BAA-BD8B-C412F159967E}" srcOrd="8" destOrd="0" presId="urn:microsoft.com/office/officeart/2011/layout/HexagonRadial"/>
    <dgm:cxn modelId="{D4DD2E71-1BFA-4533-93D9-66D2CF40E9D8}" type="presParOf" srcId="{86D71F86-F290-4D80-9F6D-315E877F9A9C}" destId="{FB548FA1-A006-4AB0-B819-A374E6B7EC7E}" srcOrd="9" destOrd="0" presId="urn:microsoft.com/office/officeart/2011/layout/HexagonRadial"/>
    <dgm:cxn modelId="{ACE9E6DE-E389-42A6-B0BD-331E0CE528CC}" type="presParOf" srcId="{FB548FA1-A006-4AB0-B819-A374E6B7EC7E}" destId="{D32F3E7F-40C0-4A02-B4C0-0CF76DDB9383}" srcOrd="0" destOrd="0" presId="urn:microsoft.com/office/officeart/2011/layout/HexagonRadial"/>
    <dgm:cxn modelId="{89EC7E01-7E6E-4A82-84F1-5DC30AE761E7}" type="presParOf" srcId="{86D71F86-F290-4D80-9F6D-315E877F9A9C}" destId="{57D17D9E-E33E-4BE8-B35A-E1A6058F37E3}" srcOrd="10" destOrd="0" presId="urn:microsoft.com/office/officeart/2011/layout/HexagonRadial"/>
    <dgm:cxn modelId="{3A2DE461-8212-4CF5-82E1-41B94E58C588}" type="presParOf" srcId="{86D71F86-F290-4D80-9F6D-315E877F9A9C}" destId="{33BEBDCD-D92A-4034-AED1-D95F649A220E}" srcOrd="11" destOrd="0" presId="urn:microsoft.com/office/officeart/2011/layout/HexagonRadial"/>
    <dgm:cxn modelId="{61427F31-4BBA-4F55-89F4-D70680A9705A}" type="presParOf" srcId="{33BEBDCD-D92A-4034-AED1-D95F649A220E}" destId="{CCA18D9B-FBBD-46AA-99A7-9392E4F69107}" srcOrd="0" destOrd="0" presId="urn:microsoft.com/office/officeart/2011/layout/HexagonRadial"/>
    <dgm:cxn modelId="{7C81A3A0-138C-4403-9818-B67A1BEDBAC4}" type="presParOf" srcId="{86D71F86-F290-4D80-9F6D-315E877F9A9C}" destId="{14DAADC9-645E-45D5-BCB0-6A83C5D02858}"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D8E6C8D-C9A2-4C69-96A0-E92AD1699FA8}" type="doc">
      <dgm:prSet loTypeId="urn:microsoft.com/office/officeart/2005/8/layout/process1" loCatId="process" qsTypeId="urn:microsoft.com/office/officeart/2005/8/quickstyle/simple1" qsCatId="simple" csTypeId="urn:microsoft.com/office/officeart/2005/8/colors/accent1_2" csCatId="accent1" phldr="1"/>
      <dgm:spPr/>
    </dgm:pt>
    <dgm:pt modelId="{E4F4B0FD-BB49-4C60-B815-AB6444F176E2}">
      <dgm:prSet phldrT="[Text]" custT="1"/>
      <dgm:spPr>
        <a:solidFill>
          <a:schemeClr val="tx1">
            <a:lumMod val="75000"/>
            <a:lumOff val="25000"/>
          </a:schemeClr>
        </a:solidFill>
      </dgm:spPr>
      <dgm:t>
        <a:bodyPr/>
        <a:lstStyle/>
        <a:p>
          <a:r>
            <a:rPr lang="bn-IN" sz="4400" dirty="0" smtClean="0">
              <a:solidFill>
                <a:srgbClr val="C00000"/>
              </a:solidFill>
              <a:latin typeface="NikoshBAN" panose="02000000000000000000" pitchFamily="2" charset="0"/>
              <a:cs typeface="NikoshBAN" panose="02000000000000000000" pitchFamily="2" charset="0"/>
            </a:rPr>
            <a:t>১। বুদ্ধি</a:t>
          </a:r>
          <a:endParaRPr lang="en-US" sz="4400" dirty="0">
            <a:solidFill>
              <a:srgbClr val="C00000"/>
            </a:solidFill>
            <a:latin typeface="NikoshBAN" panose="02000000000000000000" pitchFamily="2" charset="0"/>
            <a:cs typeface="NikoshBAN" panose="02000000000000000000" pitchFamily="2" charset="0"/>
          </a:endParaRPr>
        </a:p>
      </dgm:t>
    </dgm:pt>
    <dgm:pt modelId="{F53278B7-A283-40DE-8424-C4CAB3DDE4CA}" type="parTrans" cxnId="{DDB15826-0E9E-4B9F-860A-5BAE5E5B0A20}">
      <dgm:prSet/>
      <dgm:spPr/>
      <dgm:t>
        <a:bodyPr/>
        <a:lstStyle/>
        <a:p>
          <a:endParaRPr lang="en-US"/>
        </a:p>
      </dgm:t>
    </dgm:pt>
    <dgm:pt modelId="{CD5A9B6A-32E6-479C-8B76-7B15320DE0A7}" type="sibTrans" cxnId="{DDB15826-0E9E-4B9F-860A-5BAE5E5B0A20}">
      <dgm:prSet/>
      <dgm:spPr/>
      <dgm:t>
        <a:bodyPr/>
        <a:lstStyle/>
        <a:p>
          <a:endParaRPr lang="en-US"/>
        </a:p>
      </dgm:t>
    </dgm:pt>
    <dgm:pt modelId="{09806CC9-5363-4A04-92EC-EB3DD9E33582}">
      <dgm:prSet phldrT="[Text]" custT="1"/>
      <dgm:spPr>
        <a:solidFill>
          <a:srgbClr val="C00000"/>
        </a:solidFill>
      </dgm:spPr>
      <dgm:t>
        <a:bodyPr/>
        <a:lstStyle/>
        <a:p>
          <a:r>
            <a:rPr lang="bn-IN" sz="4400" dirty="0" smtClean="0">
              <a:solidFill>
                <a:srgbClr val="FFFF00"/>
              </a:solidFill>
              <a:latin typeface="NikoshBAN" panose="02000000000000000000" pitchFamily="2" charset="0"/>
              <a:cs typeface="NikoshBAN" panose="02000000000000000000" pitchFamily="2" charset="0"/>
            </a:rPr>
            <a:t>২। বিবেক</a:t>
          </a:r>
          <a:endParaRPr lang="en-US" sz="4400" dirty="0">
            <a:solidFill>
              <a:srgbClr val="FFFF00"/>
            </a:solidFill>
            <a:latin typeface="NikoshBAN" panose="02000000000000000000" pitchFamily="2" charset="0"/>
            <a:cs typeface="NikoshBAN" panose="02000000000000000000" pitchFamily="2" charset="0"/>
          </a:endParaRPr>
        </a:p>
      </dgm:t>
    </dgm:pt>
    <dgm:pt modelId="{56E17D47-B15F-4105-94EB-211D49291E12}" type="parTrans" cxnId="{5D4D15A5-2CAC-4B93-B300-A1A0D0157DCE}">
      <dgm:prSet/>
      <dgm:spPr/>
      <dgm:t>
        <a:bodyPr/>
        <a:lstStyle/>
        <a:p>
          <a:endParaRPr lang="en-US"/>
        </a:p>
      </dgm:t>
    </dgm:pt>
    <dgm:pt modelId="{C1C45E6F-DDEF-4CF0-8DB3-A9665C4D6B12}" type="sibTrans" cxnId="{5D4D15A5-2CAC-4B93-B300-A1A0D0157DCE}">
      <dgm:prSet/>
      <dgm:spPr/>
      <dgm:t>
        <a:bodyPr/>
        <a:lstStyle/>
        <a:p>
          <a:endParaRPr lang="en-US"/>
        </a:p>
      </dgm:t>
    </dgm:pt>
    <dgm:pt modelId="{E059CC94-6EB2-4057-90D4-9A34BA8CB8E0}">
      <dgm:prSet phldrT="[Text]" custT="1"/>
      <dgm:spPr>
        <a:solidFill>
          <a:srgbClr val="00B050"/>
        </a:solidFill>
      </dgm:spPr>
      <dgm:t>
        <a:bodyPr/>
        <a:lstStyle/>
        <a:p>
          <a:r>
            <a:rPr lang="bn-IN" sz="4400" dirty="0" smtClean="0">
              <a:solidFill>
                <a:srgbClr val="002060"/>
              </a:solidFill>
              <a:latin typeface="NikoshBAN" panose="02000000000000000000" pitchFamily="2" charset="0"/>
              <a:cs typeface="NikoshBAN" panose="02000000000000000000" pitchFamily="2" charset="0"/>
            </a:rPr>
            <a:t>৩। আত্নসংযম</a:t>
          </a:r>
          <a:endParaRPr lang="en-US" sz="4400" dirty="0">
            <a:solidFill>
              <a:srgbClr val="002060"/>
            </a:solidFill>
            <a:latin typeface="NikoshBAN" panose="02000000000000000000" pitchFamily="2" charset="0"/>
            <a:cs typeface="NikoshBAN" panose="02000000000000000000" pitchFamily="2" charset="0"/>
          </a:endParaRPr>
        </a:p>
      </dgm:t>
    </dgm:pt>
    <dgm:pt modelId="{F3E52C35-B4AA-4EA8-A400-BFA7DC6BC081}" type="parTrans" cxnId="{5FDB2525-77AE-4A26-8FE5-2F1DBB72A2EB}">
      <dgm:prSet/>
      <dgm:spPr/>
      <dgm:t>
        <a:bodyPr/>
        <a:lstStyle/>
        <a:p>
          <a:endParaRPr lang="en-US"/>
        </a:p>
      </dgm:t>
    </dgm:pt>
    <dgm:pt modelId="{0281D533-2EDD-445E-87A8-897F7CF8944A}" type="sibTrans" cxnId="{5FDB2525-77AE-4A26-8FE5-2F1DBB72A2EB}">
      <dgm:prSet/>
      <dgm:spPr/>
      <dgm:t>
        <a:bodyPr/>
        <a:lstStyle/>
        <a:p>
          <a:endParaRPr lang="en-US"/>
        </a:p>
      </dgm:t>
    </dgm:pt>
    <dgm:pt modelId="{A925C6BC-4343-41AB-9418-4E12250D14B5}" type="pres">
      <dgm:prSet presAssocID="{4D8E6C8D-C9A2-4C69-96A0-E92AD1699FA8}" presName="Name0" presStyleCnt="0">
        <dgm:presLayoutVars>
          <dgm:dir/>
          <dgm:resizeHandles val="exact"/>
        </dgm:presLayoutVars>
      </dgm:prSet>
      <dgm:spPr/>
    </dgm:pt>
    <dgm:pt modelId="{B18324A1-A7A5-4CCE-9A6E-FD3D4503F673}" type="pres">
      <dgm:prSet presAssocID="{E4F4B0FD-BB49-4C60-B815-AB6444F176E2}" presName="node" presStyleLbl="node1" presStyleIdx="0" presStyleCnt="3">
        <dgm:presLayoutVars>
          <dgm:bulletEnabled val="1"/>
        </dgm:presLayoutVars>
      </dgm:prSet>
      <dgm:spPr/>
      <dgm:t>
        <a:bodyPr/>
        <a:lstStyle/>
        <a:p>
          <a:endParaRPr lang="en-US"/>
        </a:p>
      </dgm:t>
    </dgm:pt>
    <dgm:pt modelId="{D2B7B678-7287-4FDD-A419-C2260117EB37}" type="pres">
      <dgm:prSet presAssocID="{CD5A9B6A-32E6-479C-8B76-7B15320DE0A7}" presName="sibTrans" presStyleLbl="sibTrans2D1" presStyleIdx="0" presStyleCnt="2"/>
      <dgm:spPr/>
      <dgm:t>
        <a:bodyPr/>
        <a:lstStyle/>
        <a:p>
          <a:endParaRPr lang="en-US"/>
        </a:p>
      </dgm:t>
    </dgm:pt>
    <dgm:pt modelId="{8FCE74F9-41BA-44FC-BC07-B7CD2D8F1053}" type="pres">
      <dgm:prSet presAssocID="{CD5A9B6A-32E6-479C-8B76-7B15320DE0A7}" presName="connectorText" presStyleLbl="sibTrans2D1" presStyleIdx="0" presStyleCnt="2"/>
      <dgm:spPr/>
      <dgm:t>
        <a:bodyPr/>
        <a:lstStyle/>
        <a:p>
          <a:endParaRPr lang="en-US"/>
        </a:p>
      </dgm:t>
    </dgm:pt>
    <dgm:pt modelId="{E61AAE17-126D-4BE3-ABDE-B9E62F6B34BD}" type="pres">
      <dgm:prSet presAssocID="{09806CC9-5363-4A04-92EC-EB3DD9E33582}" presName="node" presStyleLbl="node1" presStyleIdx="1" presStyleCnt="3">
        <dgm:presLayoutVars>
          <dgm:bulletEnabled val="1"/>
        </dgm:presLayoutVars>
      </dgm:prSet>
      <dgm:spPr/>
      <dgm:t>
        <a:bodyPr/>
        <a:lstStyle/>
        <a:p>
          <a:endParaRPr lang="en-US"/>
        </a:p>
      </dgm:t>
    </dgm:pt>
    <dgm:pt modelId="{6400A74A-2946-4B4F-A279-D0E457770C42}" type="pres">
      <dgm:prSet presAssocID="{C1C45E6F-DDEF-4CF0-8DB3-A9665C4D6B12}" presName="sibTrans" presStyleLbl="sibTrans2D1" presStyleIdx="1" presStyleCnt="2"/>
      <dgm:spPr/>
      <dgm:t>
        <a:bodyPr/>
        <a:lstStyle/>
        <a:p>
          <a:endParaRPr lang="en-US"/>
        </a:p>
      </dgm:t>
    </dgm:pt>
    <dgm:pt modelId="{D6C28F7F-F085-42A9-B030-B631A9339CB5}" type="pres">
      <dgm:prSet presAssocID="{C1C45E6F-DDEF-4CF0-8DB3-A9665C4D6B12}" presName="connectorText" presStyleLbl="sibTrans2D1" presStyleIdx="1" presStyleCnt="2"/>
      <dgm:spPr/>
      <dgm:t>
        <a:bodyPr/>
        <a:lstStyle/>
        <a:p>
          <a:endParaRPr lang="en-US"/>
        </a:p>
      </dgm:t>
    </dgm:pt>
    <dgm:pt modelId="{9A87C8DA-BBF2-43FE-B8B5-89726945B1E8}" type="pres">
      <dgm:prSet presAssocID="{E059CC94-6EB2-4057-90D4-9A34BA8CB8E0}" presName="node" presStyleLbl="node1" presStyleIdx="2" presStyleCnt="3">
        <dgm:presLayoutVars>
          <dgm:bulletEnabled val="1"/>
        </dgm:presLayoutVars>
      </dgm:prSet>
      <dgm:spPr/>
      <dgm:t>
        <a:bodyPr/>
        <a:lstStyle/>
        <a:p>
          <a:endParaRPr lang="en-US"/>
        </a:p>
      </dgm:t>
    </dgm:pt>
  </dgm:ptLst>
  <dgm:cxnLst>
    <dgm:cxn modelId="{3F8372FC-4819-4B44-9530-979674BFCC2C}" type="presOf" srcId="{E4F4B0FD-BB49-4C60-B815-AB6444F176E2}" destId="{B18324A1-A7A5-4CCE-9A6E-FD3D4503F673}" srcOrd="0" destOrd="0" presId="urn:microsoft.com/office/officeart/2005/8/layout/process1"/>
    <dgm:cxn modelId="{4F63C928-A464-4DD2-B1B8-63E13E0CB6C7}" type="presOf" srcId="{C1C45E6F-DDEF-4CF0-8DB3-A9665C4D6B12}" destId="{D6C28F7F-F085-42A9-B030-B631A9339CB5}" srcOrd="1" destOrd="0" presId="urn:microsoft.com/office/officeart/2005/8/layout/process1"/>
    <dgm:cxn modelId="{DDB15826-0E9E-4B9F-860A-5BAE5E5B0A20}" srcId="{4D8E6C8D-C9A2-4C69-96A0-E92AD1699FA8}" destId="{E4F4B0FD-BB49-4C60-B815-AB6444F176E2}" srcOrd="0" destOrd="0" parTransId="{F53278B7-A283-40DE-8424-C4CAB3DDE4CA}" sibTransId="{CD5A9B6A-32E6-479C-8B76-7B15320DE0A7}"/>
    <dgm:cxn modelId="{EAF6B518-44C3-4A5C-B7E9-E6DB81F6F63D}" type="presOf" srcId="{CD5A9B6A-32E6-479C-8B76-7B15320DE0A7}" destId="{8FCE74F9-41BA-44FC-BC07-B7CD2D8F1053}" srcOrd="1" destOrd="0" presId="urn:microsoft.com/office/officeart/2005/8/layout/process1"/>
    <dgm:cxn modelId="{C92DF288-8905-4926-AD50-92513F821F45}" type="presOf" srcId="{CD5A9B6A-32E6-479C-8B76-7B15320DE0A7}" destId="{D2B7B678-7287-4FDD-A419-C2260117EB37}" srcOrd="0" destOrd="0" presId="urn:microsoft.com/office/officeart/2005/8/layout/process1"/>
    <dgm:cxn modelId="{56E84A19-90BC-4EC7-84A8-3563C4238353}" type="presOf" srcId="{4D8E6C8D-C9A2-4C69-96A0-E92AD1699FA8}" destId="{A925C6BC-4343-41AB-9418-4E12250D14B5}" srcOrd="0" destOrd="0" presId="urn:microsoft.com/office/officeart/2005/8/layout/process1"/>
    <dgm:cxn modelId="{5D4D15A5-2CAC-4B93-B300-A1A0D0157DCE}" srcId="{4D8E6C8D-C9A2-4C69-96A0-E92AD1699FA8}" destId="{09806CC9-5363-4A04-92EC-EB3DD9E33582}" srcOrd="1" destOrd="0" parTransId="{56E17D47-B15F-4105-94EB-211D49291E12}" sibTransId="{C1C45E6F-DDEF-4CF0-8DB3-A9665C4D6B12}"/>
    <dgm:cxn modelId="{5FDB2525-77AE-4A26-8FE5-2F1DBB72A2EB}" srcId="{4D8E6C8D-C9A2-4C69-96A0-E92AD1699FA8}" destId="{E059CC94-6EB2-4057-90D4-9A34BA8CB8E0}" srcOrd="2" destOrd="0" parTransId="{F3E52C35-B4AA-4EA8-A400-BFA7DC6BC081}" sibTransId="{0281D533-2EDD-445E-87A8-897F7CF8944A}"/>
    <dgm:cxn modelId="{0DD32132-A191-417A-AA87-C74DD390C0B8}" type="presOf" srcId="{09806CC9-5363-4A04-92EC-EB3DD9E33582}" destId="{E61AAE17-126D-4BE3-ABDE-B9E62F6B34BD}" srcOrd="0" destOrd="0" presId="urn:microsoft.com/office/officeart/2005/8/layout/process1"/>
    <dgm:cxn modelId="{3101CB90-F77A-4B34-90C1-C87C63A75035}" type="presOf" srcId="{E059CC94-6EB2-4057-90D4-9A34BA8CB8E0}" destId="{9A87C8DA-BBF2-43FE-B8B5-89726945B1E8}" srcOrd="0" destOrd="0" presId="urn:microsoft.com/office/officeart/2005/8/layout/process1"/>
    <dgm:cxn modelId="{D661462C-A343-4BB3-BBC6-CE3C7613396B}" type="presOf" srcId="{C1C45E6F-DDEF-4CF0-8DB3-A9665C4D6B12}" destId="{6400A74A-2946-4B4F-A279-D0E457770C42}" srcOrd="0" destOrd="0" presId="urn:microsoft.com/office/officeart/2005/8/layout/process1"/>
    <dgm:cxn modelId="{A805883E-3316-4216-B0CA-C997FFC49717}" type="presParOf" srcId="{A925C6BC-4343-41AB-9418-4E12250D14B5}" destId="{B18324A1-A7A5-4CCE-9A6E-FD3D4503F673}" srcOrd="0" destOrd="0" presId="urn:microsoft.com/office/officeart/2005/8/layout/process1"/>
    <dgm:cxn modelId="{25EA03F2-16B7-4F7C-9B49-5A63306B2B33}" type="presParOf" srcId="{A925C6BC-4343-41AB-9418-4E12250D14B5}" destId="{D2B7B678-7287-4FDD-A419-C2260117EB37}" srcOrd="1" destOrd="0" presId="urn:microsoft.com/office/officeart/2005/8/layout/process1"/>
    <dgm:cxn modelId="{52A9D22D-6247-48A8-96F1-D853923A3066}" type="presParOf" srcId="{D2B7B678-7287-4FDD-A419-C2260117EB37}" destId="{8FCE74F9-41BA-44FC-BC07-B7CD2D8F1053}" srcOrd="0" destOrd="0" presId="urn:microsoft.com/office/officeart/2005/8/layout/process1"/>
    <dgm:cxn modelId="{60F1E2FC-E9C7-41F6-BD62-691157EBB03F}" type="presParOf" srcId="{A925C6BC-4343-41AB-9418-4E12250D14B5}" destId="{E61AAE17-126D-4BE3-ABDE-B9E62F6B34BD}" srcOrd="2" destOrd="0" presId="urn:microsoft.com/office/officeart/2005/8/layout/process1"/>
    <dgm:cxn modelId="{9A32499F-CB33-455E-A000-895A8F13C2F4}" type="presParOf" srcId="{A925C6BC-4343-41AB-9418-4E12250D14B5}" destId="{6400A74A-2946-4B4F-A279-D0E457770C42}" srcOrd="3" destOrd="0" presId="urn:microsoft.com/office/officeart/2005/8/layout/process1"/>
    <dgm:cxn modelId="{7092F6AB-2F45-4FEF-8FD8-03157D0EE3AC}" type="presParOf" srcId="{6400A74A-2946-4B4F-A279-D0E457770C42}" destId="{D6C28F7F-F085-42A9-B030-B631A9339CB5}" srcOrd="0" destOrd="0" presId="urn:microsoft.com/office/officeart/2005/8/layout/process1"/>
    <dgm:cxn modelId="{8F285B6A-4A6E-4899-A7FE-3FCEBBE3988C}" type="presParOf" srcId="{A925C6BC-4343-41AB-9418-4E12250D14B5}" destId="{9A87C8DA-BBF2-43FE-B8B5-89726945B1E8}"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168C19-77EF-45E5-859A-4C66D4488460}">
      <dsp:nvSpPr>
        <dsp:cNvPr id="0" name=""/>
        <dsp:cNvSpPr/>
      </dsp:nvSpPr>
      <dsp:spPr>
        <a:xfrm rot="16200000">
          <a:off x="495680" y="1979"/>
          <a:ext cx="4375546" cy="4379484"/>
        </a:xfrm>
        <a:prstGeom prst="upArrow">
          <a:avLst>
            <a:gd name="adj1" fmla="val 50000"/>
            <a:gd name="adj2" fmla="val 35000"/>
          </a:avLst>
        </a:prstGeom>
        <a:solidFill>
          <a:schemeClr val="accent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lvl="0" algn="ctr" defTabSz="1778000">
            <a:lnSpc>
              <a:spcPct val="90000"/>
            </a:lnSpc>
            <a:spcBef>
              <a:spcPct val="0"/>
            </a:spcBef>
            <a:spcAft>
              <a:spcPct val="35000"/>
            </a:spcAft>
          </a:pPr>
          <a:r>
            <a:rPr lang="bn-IN" sz="4000" kern="1200" dirty="0" smtClean="0">
              <a:solidFill>
                <a:srgbClr val="C00000"/>
              </a:solidFill>
              <a:latin typeface="NikoshBAN" panose="02000000000000000000" pitchFamily="2" charset="0"/>
              <a:cs typeface="NikoshBAN" panose="02000000000000000000" pitchFamily="2" charset="0"/>
            </a:rPr>
            <a:t>১। জন্মসূত্রে,</a:t>
          </a:r>
          <a:endParaRPr lang="en-US" sz="4000" kern="1200" dirty="0">
            <a:solidFill>
              <a:srgbClr val="C00000"/>
            </a:solidFill>
            <a:latin typeface="NikoshBAN" panose="02000000000000000000" pitchFamily="2" charset="0"/>
            <a:cs typeface="NikoshBAN" panose="02000000000000000000" pitchFamily="2" charset="0"/>
          </a:endParaRPr>
        </a:p>
      </dsp:txBody>
      <dsp:txXfrm rot="5400000">
        <a:off x="1259432" y="1097834"/>
        <a:ext cx="3613763" cy="2187773"/>
      </dsp:txXfrm>
    </dsp:sp>
    <dsp:sp modelId="{1B827F36-A42B-4884-A9D0-683BDD53942D}">
      <dsp:nvSpPr>
        <dsp:cNvPr id="0" name=""/>
        <dsp:cNvSpPr/>
      </dsp:nvSpPr>
      <dsp:spPr>
        <a:xfrm rot="5400000">
          <a:off x="7236551" y="1979"/>
          <a:ext cx="4375546" cy="4379484"/>
        </a:xfrm>
        <a:prstGeom prst="up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lvl="0" algn="ctr" defTabSz="1778000">
            <a:lnSpc>
              <a:spcPct val="90000"/>
            </a:lnSpc>
            <a:spcBef>
              <a:spcPct val="0"/>
            </a:spcBef>
            <a:spcAft>
              <a:spcPct val="35000"/>
            </a:spcAft>
          </a:pPr>
          <a:r>
            <a:rPr lang="bn-IN" sz="4000" kern="1200" dirty="0" smtClean="0">
              <a:solidFill>
                <a:srgbClr val="C00000"/>
              </a:solidFill>
              <a:latin typeface="NikoshBAN" panose="02000000000000000000" pitchFamily="2" charset="0"/>
              <a:cs typeface="NikoshBAN" panose="02000000000000000000" pitchFamily="2" charset="0"/>
            </a:rPr>
            <a:t>২। অনুমোদন সূত্রে,</a:t>
          </a:r>
          <a:endParaRPr lang="en-US" sz="4000" kern="1200" dirty="0">
            <a:solidFill>
              <a:srgbClr val="C00000"/>
            </a:solidFill>
            <a:latin typeface="NikoshBAN" panose="02000000000000000000" pitchFamily="2" charset="0"/>
            <a:cs typeface="NikoshBAN" panose="02000000000000000000" pitchFamily="2" charset="0"/>
          </a:endParaRPr>
        </a:p>
      </dsp:txBody>
      <dsp:txXfrm rot="-5400000">
        <a:off x="7234582" y="1097835"/>
        <a:ext cx="3613763" cy="218777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A4FA68-1FE6-4187-A72F-7CEA7A322300}">
      <dsp:nvSpPr>
        <dsp:cNvPr id="0" name=""/>
        <dsp:cNvSpPr/>
      </dsp:nvSpPr>
      <dsp:spPr>
        <a:xfrm rot="16200000">
          <a:off x="1652" y="4010"/>
          <a:ext cx="4191000" cy="4191000"/>
        </a:xfrm>
        <a:prstGeom prst="down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2928" tIns="312928" rIns="312928" bIns="312928" numCol="1" spcCol="1270" anchor="ctr" anchorCtr="0">
          <a:noAutofit/>
        </a:bodyPr>
        <a:lstStyle/>
        <a:p>
          <a:pPr lvl="0" algn="ctr" defTabSz="1955800">
            <a:lnSpc>
              <a:spcPct val="90000"/>
            </a:lnSpc>
            <a:spcBef>
              <a:spcPct val="0"/>
            </a:spcBef>
            <a:spcAft>
              <a:spcPct val="35000"/>
            </a:spcAft>
          </a:pPr>
          <a:r>
            <a:rPr lang="bn-IN" sz="4400" kern="1200" dirty="0" smtClean="0">
              <a:solidFill>
                <a:srgbClr val="C00000"/>
              </a:solidFill>
              <a:latin typeface="NikoshBAN" panose="02000000000000000000" pitchFamily="2" charset="0"/>
              <a:cs typeface="NikoshBAN" panose="02000000000000000000" pitchFamily="2" charset="0"/>
            </a:rPr>
            <a:t>১। জন্মনীতি,</a:t>
          </a:r>
          <a:endParaRPr lang="en-US" sz="4400" kern="1200" dirty="0">
            <a:solidFill>
              <a:srgbClr val="C00000"/>
            </a:solidFill>
            <a:latin typeface="NikoshBAN" panose="02000000000000000000" pitchFamily="2" charset="0"/>
            <a:cs typeface="NikoshBAN" panose="02000000000000000000" pitchFamily="2" charset="0"/>
          </a:endParaRPr>
        </a:p>
      </dsp:txBody>
      <dsp:txXfrm rot="5400000">
        <a:off x="1653" y="1051760"/>
        <a:ext cx="3457575" cy="2095500"/>
      </dsp:txXfrm>
    </dsp:sp>
    <dsp:sp modelId="{1661B549-2ED7-47CB-A788-C880951F869A}">
      <dsp:nvSpPr>
        <dsp:cNvPr id="0" name=""/>
        <dsp:cNvSpPr/>
      </dsp:nvSpPr>
      <dsp:spPr>
        <a:xfrm rot="5400000">
          <a:off x="7999347" y="2124"/>
          <a:ext cx="4191000" cy="4194771"/>
        </a:xfrm>
        <a:prstGeom prst="downArrow">
          <a:avLst>
            <a:gd name="adj1" fmla="val 50000"/>
            <a:gd name="adj2" fmla="val 35000"/>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lvl="0" algn="ctr" defTabSz="1778000">
            <a:lnSpc>
              <a:spcPct val="90000"/>
            </a:lnSpc>
            <a:spcBef>
              <a:spcPct val="0"/>
            </a:spcBef>
            <a:spcAft>
              <a:spcPct val="35000"/>
            </a:spcAft>
          </a:pPr>
          <a:r>
            <a:rPr lang="bn-IN" sz="4000" kern="1200" dirty="0" smtClean="0">
              <a:solidFill>
                <a:srgbClr val="C00000"/>
              </a:solidFill>
              <a:latin typeface="NikoshBAN" panose="02000000000000000000" pitchFamily="2" charset="0"/>
              <a:cs typeface="NikoshBAN" panose="02000000000000000000" pitchFamily="2" charset="0"/>
            </a:rPr>
            <a:t>২। জন্মস্থান নীতি,</a:t>
          </a:r>
          <a:endParaRPr lang="en-US" sz="4000" kern="1200" dirty="0">
            <a:solidFill>
              <a:srgbClr val="C00000"/>
            </a:solidFill>
            <a:latin typeface="NikoshBAN" panose="02000000000000000000" pitchFamily="2" charset="0"/>
            <a:cs typeface="NikoshBAN" panose="02000000000000000000" pitchFamily="2" charset="0"/>
          </a:endParaRPr>
        </a:p>
      </dsp:txBody>
      <dsp:txXfrm rot="-5400000">
        <a:off x="8730887" y="1051760"/>
        <a:ext cx="3461346" cy="20955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4ED69E-85DC-4EB8-8424-9406804D6D7A}">
      <dsp:nvSpPr>
        <dsp:cNvPr id="0" name=""/>
        <dsp:cNvSpPr/>
      </dsp:nvSpPr>
      <dsp:spPr>
        <a:xfrm>
          <a:off x="4957277" y="1370848"/>
          <a:ext cx="2268737" cy="1507253"/>
        </a:xfrm>
        <a:prstGeom prst="hexagon">
          <a:avLst>
            <a:gd name="adj" fmla="val 28570"/>
            <a:gd name="vf" fmla="val 115470"/>
          </a:avLst>
        </a:prstGeom>
        <a:solidFill>
          <a:srgbClr val="FFF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bn-IN" sz="4000" kern="1200" dirty="0" smtClean="0">
              <a:solidFill>
                <a:srgbClr val="FF0000"/>
              </a:solidFill>
              <a:latin typeface="NikoshBAN" panose="02000000000000000000" pitchFamily="2" charset="0"/>
              <a:cs typeface="NikoshBAN" panose="02000000000000000000" pitchFamily="2" charset="0"/>
            </a:rPr>
            <a:t> নাগরিক</a:t>
          </a:r>
          <a:endParaRPr lang="en-US" sz="4000" kern="1200" dirty="0">
            <a:solidFill>
              <a:srgbClr val="FF0000"/>
            </a:solidFill>
            <a:latin typeface="NikoshBAN" panose="02000000000000000000" pitchFamily="2" charset="0"/>
            <a:cs typeface="NikoshBAN" panose="02000000000000000000" pitchFamily="2" charset="0"/>
          </a:endParaRPr>
        </a:p>
      </dsp:txBody>
      <dsp:txXfrm>
        <a:off x="5289879" y="1591815"/>
        <a:ext cx="1603533" cy="1065319"/>
      </dsp:txXfrm>
    </dsp:sp>
    <dsp:sp modelId="{BF644B73-B356-4C1A-ABFB-291953A32D35}">
      <dsp:nvSpPr>
        <dsp:cNvPr id="0" name=""/>
        <dsp:cNvSpPr/>
      </dsp:nvSpPr>
      <dsp:spPr>
        <a:xfrm>
          <a:off x="6311523" y="649729"/>
          <a:ext cx="657405" cy="566441"/>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183F029-18EA-414B-A8F9-807B4D5828EC}">
      <dsp:nvSpPr>
        <dsp:cNvPr id="0" name=""/>
        <dsp:cNvSpPr/>
      </dsp:nvSpPr>
      <dsp:spPr>
        <a:xfrm>
          <a:off x="4587992" y="0"/>
          <a:ext cx="3013792" cy="1235293"/>
        </a:xfrm>
        <a:prstGeom prst="hexagon">
          <a:avLst>
            <a:gd name="adj" fmla="val 28570"/>
            <a:gd name="vf" fmla="val 115470"/>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bn-IN" sz="3600" kern="1200" dirty="0" smtClean="0">
              <a:solidFill>
                <a:srgbClr val="FFC000"/>
              </a:solidFill>
              <a:latin typeface="NikoshBAN" panose="02000000000000000000" pitchFamily="2" charset="0"/>
              <a:cs typeface="NikoshBAN" panose="02000000000000000000" pitchFamily="2" charset="0"/>
            </a:rPr>
            <a:t>১। বিবাহ করা,</a:t>
          </a:r>
          <a:endParaRPr lang="en-US" sz="3600" kern="1200" dirty="0">
            <a:solidFill>
              <a:srgbClr val="FFC000"/>
            </a:solidFill>
            <a:latin typeface="NikoshBAN" panose="02000000000000000000" pitchFamily="2" charset="0"/>
            <a:cs typeface="NikoshBAN" panose="02000000000000000000" pitchFamily="2" charset="0"/>
          </a:endParaRPr>
        </a:p>
      </dsp:txBody>
      <dsp:txXfrm>
        <a:off x="4956782" y="151160"/>
        <a:ext cx="2276212" cy="932973"/>
      </dsp:txXfrm>
    </dsp:sp>
    <dsp:sp modelId="{8A47C700-76B6-42C6-A15A-A1E7B72CE902}">
      <dsp:nvSpPr>
        <dsp:cNvPr id="0" name=""/>
        <dsp:cNvSpPr/>
      </dsp:nvSpPr>
      <dsp:spPr>
        <a:xfrm>
          <a:off x="7078767" y="1708673"/>
          <a:ext cx="657405" cy="566441"/>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2A70200-3A06-4DDD-A647-E821B01A3DE3}">
      <dsp:nvSpPr>
        <dsp:cNvPr id="0" name=""/>
        <dsp:cNvSpPr/>
      </dsp:nvSpPr>
      <dsp:spPr>
        <a:xfrm>
          <a:off x="7763337" y="663534"/>
          <a:ext cx="2915738" cy="1235293"/>
        </a:xfrm>
        <a:prstGeom prst="hexagon">
          <a:avLst>
            <a:gd name="adj" fmla="val 28570"/>
            <a:gd name="vf" fmla="val 115470"/>
          </a:avLst>
        </a:prstGeom>
        <a:solidFill>
          <a:schemeClr val="bg2">
            <a:lumMod val="1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bn-IN" sz="3200" kern="1200" dirty="0" smtClean="0">
              <a:solidFill>
                <a:schemeClr val="accent2">
                  <a:lumMod val="75000"/>
                </a:schemeClr>
              </a:solidFill>
              <a:latin typeface="NikoshBAN" panose="02000000000000000000" pitchFamily="2" charset="0"/>
              <a:cs typeface="NikoshBAN" panose="02000000000000000000" pitchFamily="2" charset="0"/>
            </a:rPr>
            <a:t>২। সেনাবাহিনীতে যোগদান করা,</a:t>
          </a:r>
          <a:endParaRPr lang="en-US" sz="3200" kern="1200" dirty="0">
            <a:solidFill>
              <a:schemeClr val="accent2">
                <a:lumMod val="75000"/>
              </a:schemeClr>
            </a:solidFill>
            <a:latin typeface="NikoshBAN" panose="02000000000000000000" pitchFamily="2" charset="0"/>
            <a:cs typeface="NikoshBAN" panose="02000000000000000000" pitchFamily="2" charset="0"/>
          </a:endParaRPr>
        </a:p>
      </dsp:txBody>
      <dsp:txXfrm>
        <a:off x="8123956" y="816315"/>
        <a:ext cx="2194500" cy="929731"/>
      </dsp:txXfrm>
    </dsp:sp>
    <dsp:sp modelId="{7010CA39-8854-4E26-936A-35458866A4FF}">
      <dsp:nvSpPr>
        <dsp:cNvPr id="0" name=""/>
        <dsp:cNvSpPr/>
      </dsp:nvSpPr>
      <dsp:spPr>
        <a:xfrm>
          <a:off x="6545790" y="2904022"/>
          <a:ext cx="657405" cy="566441"/>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58C4496-9AF2-474E-8C75-BBC2959CF7B3}">
      <dsp:nvSpPr>
        <dsp:cNvPr id="0" name=""/>
        <dsp:cNvSpPr/>
      </dsp:nvSpPr>
      <dsp:spPr>
        <a:xfrm>
          <a:off x="7664156" y="2457983"/>
          <a:ext cx="3065953" cy="1235293"/>
        </a:xfrm>
        <a:prstGeom prst="hexagon">
          <a:avLst>
            <a:gd name="adj" fmla="val 28570"/>
            <a:gd name="vf" fmla="val 115470"/>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bn-IN" sz="3600" kern="1200" dirty="0" smtClean="0">
              <a:solidFill>
                <a:srgbClr val="002060"/>
              </a:solidFill>
              <a:latin typeface="NikoshBAN" panose="02000000000000000000" pitchFamily="2" charset="0"/>
              <a:cs typeface="NikoshBAN" panose="02000000000000000000" pitchFamily="2" charset="0"/>
            </a:rPr>
            <a:t>৩। সরকারি চাকরি করা,</a:t>
          </a:r>
          <a:endParaRPr lang="en-US" sz="3600" kern="1200" dirty="0">
            <a:solidFill>
              <a:srgbClr val="002060"/>
            </a:solidFill>
            <a:latin typeface="NikoshBAN" panose="02000000000000000000" pitchFamily="2" charset="0"/>
            <a:cs typeface="NikoshBAN" panose="02000000000000000000" pitchFamily="2" charset="0"/>
          </a:endParaRPr>
        </a:p>
      </dsp:txBody>
      <dsp:txXfrm>
        <a:off x="8037293" y="2608322"/>
        <a:ext cx="2319679" cy="934615"/>
      </dsp:txXfrm>
    </dsp:sp>
    <dsp:sp modelId="{D32F3E7F-40C0-4A02-B4C0-0CF76DDB9383}">
      <dsp:nvSpPr>
        <dsp:cNvPr id="0" name=""/>
        <dsp:cNvSpPr/>
      </dsp:nvSpPr>
      <dsp:spPr>
        <a:xfrm>
          <a:off x="5223684" y="3028104"/>
          <a:ext cx="657405" cy="566441"/>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F50BC90-BC98-4BAA-BD8B-C412F159967E}">
      <dsp:nvSpPr>
        <dsp:cNvPr id="0" name=""/>
        <dsp:cNvSpPr/>
      </dsp:nvSpPr>
      <dsp:spPr>
        <a:xfrm>
          <a:off x="4526264" y="3014081"/>
          <a:ext cx="3137247" cy="1235293"/>
        </a:xfrm>
        <a:prstGeom prst="hexagon">
          <a:avLst>
            <a:gd name="adj" fmla="val 28570"/>
            <a:gd name="vf" fmla="val 115470"/>
          </a:avLst>
        </a:prstGeom>
        <a:solidFill>
          <a:schemeClr val="accent4">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bn-IN" sz="3600" kern="1200" dirty="0" smtClean="0">
              <a:solidFill>
                <a:schemeClr val="accent4">
                  <a:lumMod val="60000"/>
                  <a:lumOff val="40000"/>
                </a:schemeClr>
              </a:solidFill>
              <a:latin typeface="NikoshBAN" panose="02000000000000000000" pitchFamily="2" charset="0"/>
              <a:cs typeface="NikoshBAN" panose="02000000000000000000" pitchFamily="2" charset="0"/>
            </a:rPr>
            <a:t>৪। সম্পতি ক্রয় করা,</a:t>
          </a:r>
          <a:endParaRPr lang="en-US" sz="3600" kern="1200" dirty="0">
            <a:solidFill>
              <a:schemeClr val="accent4">
                <a:lumMod val="60000"/>
                <a:lumOff val="40000"/>
              </a:schemeClr>
            </a:solidFill>
            <a:latin typeface="NikoshBAN" panose="02000000000000000000" pitchFamily="2" charset="0"/>
            <a:cs typeface="NikoshBAN" panose="02000000000000000000" pitchFamily="2" charset="0"/>
          </a:endParaRPr>
        </a:p>
      </dsp:txBody>
      <dsp:txXfrm>
        <a:off x="4905342" y="3163343"/>
        <a:ext cx="2379091" cy="936769"/>
      </dsp:txXfrm>
    </dsp:sp>
    <dsp:sp modelId="{CCA18D9B-FBBD-46AA-99A7-9392E4F69107}">
      <dsp:nvSpPr>
        <dsp:cNvPr id="0" name=""/>
        <dsp:cNvSpPr/>
      </dsp:nvSpPr>
      <dsp:spPr>
        <a:xfrm>
          <a:off x="4443876" y="1969585"/>
          <a:ext cx="657405" cy="566441"/>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7D17D9E-E33E-4BE8-B35A-E1A6058F37E3}">
      <dsp:nvSpPr>
        <dsp:cNvPr id="0" name=""/>
        <dsp:cNvSpPr/>
      </dsp:nvSpPr>
      <dsp:spPr>
        <a:xfrm>
          <a:off x="1310841" y="2555087"/>
          <a:ext cx="3038623" cy="1235293"/>
        </a:xfrm>
        <a:prstGeom prst="hexagon">
          <a:avLst>
            <a:gd name="adj" fmla="val 28570"/>
            <a:gd name="vf" fmla="val 115470"/>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bn-IN" sz="3600" kern="1200" dirty="0" smtClean="0">
              <a:solidFill>
                <a:schemeClr val="tx1"/>
              </a:solidFill>
              <a:latin typeface="NikoshBAN" panose="02000000000000000000" pitchFamily="2" charset="0"/>
              <a:cs typeface="NikoshBAN" panose="02000000000000000000" pitchFamily="2" charset="0"/>
            </a:rPr>
            <a:t>৫। ভাষা জানা,</a:t>
          </a:r>
          <a:endParaRPr lang="en-US" sz="3600" kern="1200" dirty="0">
            <a:solidFill>
              <a:schemeClr val="tx1"/>
            </a:solidFill>
            <a:latin typeface="NikoshBAN" panose="02000000000000000000" pitchFamily="2" charset="0"/>
            <a:cs typeface="NikoshBAN" panose="02000000000000000000" pitchFamily="2" charset="0"/>
          </a:endParaRPr>
        </a:p>
      </dsp:txBody>
      <dsp:txXfrm>
        <a:off x="1681701" y="2705853"/>
        <a:ext cx="2296903" cy="933761"/>
      </dsp:txXfrm>
    </dsp:sp>
    <dsp:sp modelId="{14DAADC9-645E-45D5-BCB0-6A83C5D02858}">
      <dsp:nvSpPr>
        <dsp:cNvPr id="0" name=""/>
        <dsp:cNvSpPr/>
      </dsp:nvSpPr>
      <dsp:spPr>
        <a:xfrm>
          <a:off x="1558144" y="794183"/>
          <a:ext cx="3049346" cy="1235293"/>
        </a:xfrm>
        <a:prstGeom prst="hexagon">
          <a:avLst>
            <a:gd name="adj" fmla="val 28570"/>
            <a:gd name="vf" fmla="val 115470"/>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bn-IN" sz="3600" kern="1200" dirty="0" smtClean="0">
              <a:solidFill>
                <a:srgbClr val="7030A0"/>
              </a:solidFill>
              <a:latin typeface="NikoshBAN" panose="02000000000000000000" pitchFamily="2" charset="0"/>
              <a:cs typeface="NikoshBAN" panose="02000000000000000000" pitchFamily="2" charset="0"/>
            </a:rPr>
            <a:t>৬। দীর্ঘদিন বসবাস করা,</a:t>
          </a:r>
          <a:endParaRPr lang="en-US" sz="3600" kern="1200" dirty="0">
            <a:solidFill>
              <a:srgbClr val="7030A0"/>
            </a:solidFill>
            <a:latin typeface="NikoshBAN" panose="02000000000000000000" pitchFamily="2" charset="0"/>
            <a:cs typeface="NikoshBAN" panose="02000000000000000000" pitchFamily="2" charset="0"/>
          </a:endParaRPr>
        </a:p>
      </dsp:txBody>
      <dsp:txXfrm>
        <a:off x="1929897" y="944781"/>
        <a:ext cx="2305840" cy="93409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8324A1-A7A5-4CCE-9A6E-FD3D4503F673}">
      <dsp:nvSpPr>
        <dsp:cNvPr id="0" name=""/>
        <dsp:cNvSpPr/>
      </dsp:nvSpPr>
      <dsp:spPr>
        <a:xfrm>
          <a:off x="10715" y="1067600"/>
          <a:ext cx="3202781" cy="1921668"/>
        </a:xfrm>
        <a:prstGeom prst="roundRect">
          <a:avLst>
            <a:gd name="adj" fmla="val 10000"/>
          </a:avLst>
        </a:prstGeom>
        <a:solidFill>
          <a:schemeClr val="tx1">
            <a:lumMod val="75000"/>
            <a:lumOff val="2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bn-IN" sz="4400" kern="1200" dirty="0" smtClean="0">
              <a:solidFill>
                <a:srgbClr val="C00000"/>
              </a:solidFill>
              <a:latin typeface="NikoshBAN" panose="02000000000000000000" pitchFamily="2" charset="0"/>
              <a:cs typeface="NikoshBAN" panose="02000000000000000000" pitchFamily="2" charset="0"/>
            </a:rPr>
            <a:t>১। বুদ্ধি</a:t>
          </a:r>
          <a:endParaRPr lang="en-US" sz="4400" kern="1200" dirty="0">
            <a:solidFill>
              <a:srgbClr val="C00000"/>
            </a:solidFill>
            <a:latin typeface="NikoshBAN" panose="02000000000000000000" pitchFamily="2" charset="0"/>
            <a:cs typeface="NikoshBAN" panose="02000000000000000000" pitchFamily="2" charset="0"/>
          </a:endParaRPr>
        </a:p>
      </dsp:txBody>
      <dsp:txXfrm>
        <a:off x="66999" y="1123884"/>
        <a:ext cx="3090213" cy="1809100"/>
      </dsp:txXfrm>
    </dsp:sp>
    <dsp:sp modelId="{D2B7B678-7287-4FDD-A419-C2260117EB37}">
      <dsp:nvSpPr>
        <dsp:cNvPr id="0" name=""/>
        <dsp:cNvSpPr/>
      </dsp:nvSpPr>
      <dsp:spPr>
        <a:xfrm>
          <a:off x="3533775" y="1631290"/>
          <a:ext cx="678989" cy="79428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511300">
            <a:lnSpc>
              <a:spcPct val="90000"/>
            </a:lnSpc>
            <a:spcBef>
              <a:spcPct val="0"/>
            </a:spcBef>
            <a:spcAft>
              <a:spcPct val="35000"/>
            </a:spcAft>
          </a:pPr>
          <a:endParaRPr lang="en-US" sz="3400" kern="1200"/>
        </a:p>
      </dsp:txBody>
      <dsp:txXfrm>
        <a:off x="3533775" y="1790148"/>
        <a:ext cx="475292" cy="476573"/>
      </dsp:txXfrm>
    </dsp:sp>
    <dsp:sp modelId="{E61AAE17-126D-4BE3-ABDE-B9E62F6B34BD}">
      <dsp:nvSpPr>
        <dsp:cNvPr id="0" name=""/>
        <dsp:cNvSpPr/>
      </dsp:nvSpPr>
      <dsp:spPr>
        <a:xfrm>
          <a:off x="4494609" y="1067600"/>
          <a:ext cx="3202781" cy="1921668"/>
        </a:xfrm>
        <a:prstGeom prst="roundRect">
          <a:avLst>
            <a:gd name="adj" fmla="val 10000"/>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bn-IN" sz="4400" kern="1200" dirty="0" smtClean="0">
              <a:solidFill>
                <a:srgbClr val="FFFF00"/>
              </a:solidFill>
              <a:latin typeface="NikoshBAN" panose="02000000000000000000" pitchFamily="2" charset="0"/>
              <a:cs typeface="NikoshBAN" panose="02000000000000000000" pitchFamily="2" charset="0"/>
            </a:rPr>
            <a:t>২। বিবেক</a:t>
          </a:r>
          <a:endParaRPr lang="en-US" sz="4400" kern="1200" dirty="0">
            <a:solidFill>
              <a:srgbClr val="FFFF00"/>
            </a:solidFill>
            <a:latin typeface="NikoshBAN" panose="02000000000000000000" pitchFamily="2" charset="0"/>
            <a:cs typeface="NikoshBAN" panose="02000000000000000000" pitchFamily="2" charset="0"/>
          </a:endParaRPr>
        </a:p>
      </dsp:txBody>
      <dsp:txXfrm>
        <a:off x="4550893" y="1123884"/>
        <a:ext cx="3090213" cy="1809100"/>
      </dsp:txXfrm>
    </dsp:sp>
    <dsp:sp modelId="{6400A74A-2946-4B4F-A279-D0E457770C42}">
      <dsp:nvSpPr>
        <dsp:cNvPr id="0" name=""/>
        <dsp:cNvSpPr/>
      </dsp:nvSpPr>
      <dsp:spPr>
        <a:xfrm>
          <a:off x="8017668" y="1631290"/>
          <a:ext cx="678989" cy="79428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511300">
            <a:lnSpc>
              <a:spcPct val="90000"/>
            </a:lnSpc>
            <a:spcBef>
              <a:spcPct val="0"/>
            </a:spcBef>
            <a:spcAft>
              <a:spcPct val="35000"/>
            </a:spcAft>
          </a:pPr>
          <a:endParaRPr lang="en-US" sz="3400" kern="1200"/>
        </a:p>
      </dsp:txBody>
      <dsp:txXfrm>
        <a:off x="8017668" y="1790148"/>
        <a:ext cx="475292" cy="476573"/>
      </dsp:txXfrm>
    </dsp:sp>
    <dsp:sp modelId="{9A87C8DA-BBF2-43FE-B8B5-89726945B1E8}">
      <dsp:nvSpPr>
        <dsp:cNvPr id="0" name=""/>
        <dsp:cNvSpPr/>
      </dsp:nvSpPr>
      <dsp:spPr>
        <a:xfrm>
          <a:off x="8978503" y="1067600"/>
          <a:ext cx="3202781" cy="1921668"/>
        </a:xfrm>
        <a:prstGeom prst="roundRect">
          <a:avLst>
            <a:gd name="adj" fmla="val 10000"/>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bn-IN" sz="4400" kern="1200" dirty="0" smtClean="0">
              <a:solidFill>
                <a:srgbClr val="002060"/>
              </a:solidFill>
              <a:latin typeface="NikoshBAN" panose="02000000000000000000" pitchFamily="2" charset="0"/>
              <a:cs typeface="NikoshBAN" panose="02000000000000000000" pitchFamily="2" charset="0"/>
            </a:rPr>
            <a:t>৩। আত্নসংযম</a:t>
          </a:r>
          <a:endParaRPr lang="en-US" sz="4400" kern="1200" dirty="0">
            <a:solidFill>
              <a:srgbClr val="002060"/>
            </a:solidFill>
            <a:latin typeface="NikoshBAN" panose="02000000000000000000" pitchFamily="2" charset="0"/>
            <a:cs typeface="NikoshBAN" panose="02000000000000000000" pitchFamily="2" charset="0"/>
          </a:endParaRPr>
        </a:p>
      </dsp:txBody>
      <dsp:txXfrm>
        <a:off x="9034787" y="1123884"/>
        <a:ext cx="3090213" cy="1809100"/>
      </dsp:txXfrm>
    </dsp:sp>
  </dsp:spTree>
</dsp:drawing>
</file>

<file path=ppt/diagrams/layout1.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68842ED-7B97-49E5-AF6B-05DFB30139B8}"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B94ADB-BEDF-49EC-96A4-E58808C4CC6B}" type="slidenum">
              <a:rPr lang="en-US" smtClean="0"/>
              <a:t>‹#›</a:t>
            </a:fld>
            <a:endParaRPr lang="en-US"/>
          </a:p>
        </p:txBody>
      </p:sp>
    </p:spTree>
    <p:extLst>
      <p:ext uri="{BB962C8B-B14F-4D97-AF65-F5344CB8AC3E}">
        <p14:creationId xmlns:p14="http://schemas.microsoft.com/office/powerpoint/2010/main" val="2661814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8842ED-7B97-49E5-AF6B-05DFB30139B8}"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B94ADB-BEDF-49EC-96A4-E58808C4CC6B}" type="slidenum">
              <a:rPr lang="en-US" smtClean="0"/>
              <a:t>‹#›</a:t>
            </a:fld>
            <a:endParaRPr lang="en-US"/>
          </a:p>
        </p:txBody>
      </p:sp>
    </p:spTree>
    <p:extLst>
      <p:ext uri="{BB962C8B-B14F-4D97-AF65-F5344CB8AC3E}">
        <p14:creationId xmlns:p14="http://schemas.microsoft.com/office/powerpoint/2010/main" val="1601820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8842ED-7B97-49E5-AF6B-05DFB30139B8}"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B94ADB-BEDF-49EC-96A4-E58808C4CC6B}" type="slidenum">
              <a:rPr lang="en-US" smtClean="0"/>
              <a:t>‹#›</a:t>
            </a:fld>
            <a:endParaRPr lang="en-US"/>
          </a:p>
        </p:txBody>
      </p:sp>
    </p:spTree>
    <p:extLst>
      <p:ext uri="{BB962C8B-B14F-4D97-AF65-F5344CB8AC3E}">
        <p14:creationId xmlns:p14="http://schemas.microsoft.com/office/powerpoint/2010/main" val="367211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8842ED-7B97-49E5-AF6B-05DFB30139B8}"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B94ADB-BEDF-49EC-96A4-E58808C4CC6B}" type="slidenum">
              <a:rPr lang="en-US" smtClean="0"/>
              <a:t>‹#›</a:t>
            </a:fld>
            <a:endParaRPr lang="en-US"/>
          </a:p>
        </p:txBody>
      </p:sp>
    </p:spTree>
    <p:extLst>
      <p:ext uri="{BB962C8B-B14F-4D97-AF65-F5344CB8AC3E}">
        <p14:creationId xmlns:p14="http://schemas.microsoft.com/office/powerpoint/2010/main" val="626512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68842ED-7B97-49E5-AF6B-05DFB30139B8}"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B94ADB-BEDF-49EC-96A4-E58808C4CC6B}" type="slidenum">
              <a:rPr lang="en-US" smtClean="0"/>
              <a:t>‹#›</a:t>
            </a:fld>
            <a:endParaRPr lang="en-US"/>
          </a:p>
        </p:txBody>
      </p:sp>
    </p:spTree>
    <p:extLst>
      <p:ext uri="{BB962C8B-B14F-4D97-AF65-F5344CB8AC3E}">
        <p14:creationId xmlns:p14="http://schemas.microsoft.com/office/powerpoint/2010/main" val="1679337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68842ED-7B97-49E5-AF6B-05DFB30139B8}"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B94ADB-BEDF-49EC-96A4-E58808C4CC6B}" type="slidenum">
              <a:rPr lang="en-US" smtClean="0"/>
              <a:t>‹#›</a:t>
            </a:fld>
            <a:endParaRPr lang="en-US"/>
          </a:p>
        </p:txBody>
      </p:sp>
    </p:spTree>
    <p:extLst>
      <p:ext uri="{BB962C8B-B14F-4D97-AF65-F5344CB8AC3E}">
        <p14:creationId xmlns:p14="http://schemas.microsoft.com/office/powerpoint/2010/main" val="1682064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68842ED-7B97-49E5-AF6B-05DFB30139B8}" type="datetimeFigureOut">
              <a:rPr lang="en-US" smtClean="0"/>
              <a:t>1/26/2020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B94ADB-BEDF-49EC-96A4-E58808C4CC6B}" type="slidenum">
              <a:rPr lang="en-US" smtClean="0"/>
              <a:t>‹#›</a:t>
            </a:fld>
            <a:endParaRPr lang="en-US"/>
          </a:p>
        </p:txBody>
      </p:sp>
    </p:spTree>
    <p:extLst>
      <p:ext uri="{BB962C8B-B14F-4D97-AF65-F5344CB8AC3E}">
        <p14:creationId xmlns:p14="http://schemas.microsoft.com/office/powerpoint/2010/main" val="360524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68842ED-7B97-49E5-AF6B-05DFB30139B8}" type="datetimeFigureOut">
              <a:rPr lang="en-US" smtClean="0"/>
              <a:t>1/26/2020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B94ADB-BEDF-49EC-96A4-E58808C4CC6B}" type="slidenum">
              <a:rPr lang="en-US" smtClean="0"/>
              <a:t>‹#›</a:t>
            </a:fld>
            <a:endParaRPr lang="en-US"/>
          </a:p>
        </p:txBody>
      </p:sp>
    </p:spTree>
    <p:extLst>
      <p:ext uri="{BB962C8B-B14F-4D97-AF65-F5344CB8AC3E}">
        <p14:creationId xmlns:p14="http://schemas.microsoft.com/office/powerpoint/2010/main" val="2203519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8842ED-7B97-49E5-AF6B-05DFB30139B8}" type="datetimeFigureOut">
              <a:rPr lang="en-US" smtClean="0"/>
              <a:t>1/26/2020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B94ADB-BEDF-49EC-96A4-E58808C4CC6B}" type="slidenum">
              <a:rPr lang="en-US" smtClean="0"/>
              <a:t>‹#›</a:t>
            </a:fld>
            <a:endParaRPr lang="en-US"/>
          </a:p>
        </p:txBody>
      </p:sp>
    </p:spTree>
    <p:extLst>
      <p:ext uri="{BB962C8B-B14F-4D97-AF65-F5344CB8AC3E}">
        <p14:creationId xmlns:p14="http://schemas.microsoft.com/office/powerpoint/2010/main" val="3691966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68842ED-7B97-49E5-AF6B-05DFB30139B8}"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B94ADB-BEDF-49EC-96A4-E58808C4CC6B}" type="slidenum">
              <a:rPr lang="en-US" smtClean="0"/>
              <a:t>‹#›</a:t>
            </a:fld>
            <a:endParaRPr lang="en-US"/>
          </a:p>
        </p:txBody>
      </p:sp>
    </p:spTree>
    <p:extLst>
      <p:ext uri="{BB962C8B-B14F-4D97-AF65-F5344CB8AC3E}">
        <p14:creationId xmlns:p14="http://schemas.microsoft.com/office/powerpoint/2010/main" val="3645203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68842ED-7B97-49E5-AF6B-05DFB30139B8}"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B94ADB-BEDF-49EC-96A4-E58808C4CC6B}" type="slidenum">
              <a:rPr lang="en-US" smtClean="0"/>
              <a:t>‹#›</a:t>
            </a:fld>
            <a:endParaRPr lang="en-US"/>
          </a:p>
        </p:txBody>
      </p:sp>
    </p:spTree>
    <p:extLst>
      <p:ext uri="{BB962C8B-B14F-4D97-AF65-F5344CB8AC3E}">
        <p14:creationId xmlns:p14="http://schemas.microsoft.com/office/powerpoint/2010/main" val="308755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8842ED-7B97-49E5-AF6B-05DFB30139B8}" type="datetimeFigureOut">
              <a:rPr lang="en-US" smtClean="0"/>
              <a:t>1/26/2020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B94ADB-BEDF-49EC-96A4-E58808C4CC6B}" type="slidenum">
              <a:rPr lang="en-US" smtClean="0"/>
              <a:t>‹#›</a:t>
            </a:fld>
            <a:endParaRPr lang="en-US"/>
          </a:p>
        </p:txBody>
      </p:sp>
    </p:spTree>
    <p:extLst>
      <p:ext uri="{BB962C8B-B14F-4D97-AF65-F5344CB8AC3E}">
        <p14:creationId xmlns:p14="http://schemas.microsoft.com/office/powerpoint/2010/main" val="2905295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3" name="TextBox 2"/>
          <p:cNvSpPr txBox="1"/>
          <p:nvPr/>
        </p:nvSpPr>
        <p:spPr>
          <a:xfrm>
            <a:off x="0" y="2105526"/>
            <a:ext cx="12191999" cy="923330"/>
          </a:xfrm>
          <a:prstGeom prst="rect">
            <a:avLst/>
          </a:prstGeom>
          <a:noFill/>
        </p:spPr>
        <p:txBody>
          <a:bodyPr wrap="square" rtlCol="0">
            <a:spAutoFit/>
          </a:bodyPr>
          <a:lstStyle/>
          <a:p>
            <a:pPr algn="ctr"/>
            <a:r>
              <a:rPr lang="bn-IN" sz="5400" dirty="0" smtClean="0">
                <a:solidFill>
                  <a:srgbClr val="FF0000"/>
                </a:solidFill>
                <a:latin typeface="NikoshBAN" panose="02000000000000000000" pitchFamily="2" charset="0"/>
                <a:cs typeface="NikoshBAN" panose="02000000000000000000" pitchFamily="2" charset="0"/>
              </a:rPr>
              <a:t>পৌরনীতি ও সু-শাসন ক্লাশে সবাইকে শুভেচ্ছা ও স্বাগতম</a:t>
            </a:r>
            <a:endParaRPr lang="en-US" sz="5400" dirty="0">
              <a:solidFill>
                <a:srgbClr val="FF0000"/>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1463277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p:cTn id="25" dur="1000" fill="hold"/>
                                        <p:tgtEl>
                                          <p:spTgt spid="3"/>
                                        </p:tgtEl>
                                        <p:attrNameLst>
                                          <p:attrName>ppt_w</p:attrName>
                                        </p:attrNameLst>
                                      </p:cBhvr>
                                      <p:tavLst>
                                        <p:tav tm="0">
                                          <p:val>
                                            <p:fltVal val="0"/>
                                          </p:val>
                                        </p:tav>
                                        <p:tav tm="100000">
                                          <p:val>
                                            <p:strVal val="#ppt_w"/>
                                          </p:val>
                                        </p:tav>
                                      </p:tavLst>
                                    </p:anim>
                                    <p:anim calcmode="lin" valueType="num">
                                      <p:cBhvr>
                                        <p:cTn id="26" dur="1000" fill="hold"/>
                                        <p:tgtEl>
                                          <p:spTgt spid="3"/>
                                        </p:tgtEl>
                                        <p:attrNameLst>
                                          <p:attrName>ppt_h</p:attrName>
                                        </p:attrNameLst>
                                      </p:cBhvr>
                                      <p:tavLst>
                                        <p:tav tm="0">
                                          <p:val>
                                            <p:fltVal val="0"/>
                                          </p:val>
                                        </p:tav>
                                        <p:tav tm="100000">
                                          <p:val>
                                            <p:strVal val="#ppt_h"/>
                                          </p:val>
                                        </p:tav>
                                      </p:tavLst>
                                    </p:anim>
                                    <p:anim calcmode="lin" valueType="num">
                                      <p:cBhvr>
                                        <p:cTn id="27" dur="1000" fill="hold"/>
                                        <p:tgtEl>
                                          <p:spTgt spid="3"/>
                                        </p:tgtEl>
                                        <p:attrNameLst>
                                          <p:attrName>style.rotation</p:attrName>
                                        </p:attrNameLst>
                                      </p:cBhvr>
                                      <p:tavLst>
                                        <p:tav tm="0">
                                          <p:val>
                                            <p:fltVal val="90"/>
                                          </p:val>
                                        </p:tav>
                                        <p:tav tm="100000">
                                          <p:val>
                                            <p:fltVal val="0"/>
                                          </p:val>
                                        </p:tav>
                                      </p:tavLst>
                                    </p:anim>
                                    <p:animEffect transition="in" filter="fade">
                                      <p:cBhvr>
                                        <p:cTn id="28"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316579"/>
          </a:xfrm>
          <a:prstGeom prst="rect">
            <a:avLst/>
          </a:prstGeom>
        </p:spPr>
      </p:pic>
      <p:sp>
        <p:nvSpPr>
          <p:cNvPr id="3" name="TextBox 2"/>
          <p:cNvSpPr txBox="1"/>
          <p:nvPr/>
        </p:nvSpPr>
        <p:spPr>
          <a:xfrm>
            <a:off x="806117" y="6316579"/>
            <a:ext cx="10888579" cy="584775"/>
          </a:xfrm>
          <a:prstGeom prst="rect">
            <a:avLst/>
          </a:prstGeom>
          <a:noFill/>
        </p:spPr>
        <p:txBody>
          <a:bodyPr wrap="square" rtlCol="0">
            <a:spAutoFit/>
          </a:bodyPr>
          <a:lstStyle/>
          <a:p>
            <a:pPr algn="ctr"/>
            <a:r>
              <a:rPr lang="bn-IN" sz="3200" dirty="0" smtClean="0">
                <a:solidFill>
                  <a:srgbClr val="00B050"/>
                </a:solidFill>
                <a:latin typeface="NikoshBAN" panose="02000000000000000000" pitchFamily="2" charset="0"/>
                <a:cs typeface="NikoshBAN" panose="02000000000000000000" pitchFamily="2" charset="0"/>
              </a:rPr>
              <a:t>উপরের ছবি দেখে কি বুঝতে পারি ?</a:t>
            </a:r>
            <a:endParaRPr lang="en-US" sz="3200" dirty="0">
              <a:solidFill>
                <a:srgbClr val="00B050"/>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37102755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p:cTn id="25" dur="1000" fill="hold"/>
                                        <p:tgtEl>
                                          <p:spTgt spid="3"/>
                                        </p:tgtEl>
                                        <p:attrNameLst>
                                          <p:attrName>ppt_w</p:attrName>
                                        </p:attrNameLst>
                                      </p:cBhvr>
                                      <p:tavLst>
                                        <p:tav tm="0">
                                          <p:val>
                                            <p:fltVal val="0"/>
                                          </p:val>
                                        </p:tav>
                                        <p:tav tm="100000">
                                          <p:val>
                                            <p:strVal val="#ppt_w"/>
                                          </p:val>
                                        </p:tav>
                                      </p:tavLst>
                                    </p:anim>
                                    <p:anim calcmode="lin" valueType="num">
                                      <p:cBhvr>
                                        <p:cTn id="26" dur="1000" fill="hold"/>
                                        <p:tgtEl>
                                          <p:spTgt spid="3"/>
                                        </p:tgtEl>
                                        <p:attrNameLst>
                                          <p:attrName>ppt_h</p:attrName>
                                        </p:attrNameLst>
                                      </p:cBhvr>
                                      <p:tavLst>
                                        <p:tav tm="0">
                                          <p:val>
                                            <p:fltVal val="0"/>
                                          </p:val>
                                        </p:tav>
                                        <p:tav tm="100000">
                                          <p:val>
                                            <p:strVal val="#ppt_h"/>
                                          </p:val>
                                        </p:tav>
                                      </p:tavLst>
                                    </p:anim>
                                    <p:anim calcmode="lin" valueType="num">
                                      <p:cBhvr>
                                        <p:cTn id="27" dur="1000" fill="hold"/>
                                        <p:tgtEl>
                                          <p:spTgt spid="3"/>
                                        </p:tgtEl>
                                        <p:attrNameLst>
                                          <p:attrName>style.rotation</p:attrName>
                                        </p:attrNameLst>
                                      </p:cBhvr>
                                      <p:tavLst>
                                        <p:tav tm="0">
                                          <p:val>
                                            <p:fltVal val="90"/>
                                          </p:val>
                                        </p:tav>
                                        <p:tav tm="100000">
                                          <p:val>
                                            <p:fltVal val="0"/>
                                          </p:val>
                                        </p:tav>
                                      </p:tavLst>
                                    </p:anim>
                                    <p:animEffect transition="in" filter="fade">
                                      <p:cBhvr>
                                        <p:cTn id="28"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Tree>
    <p:extLst>
      <p:ext uri="{BB962C8B-B14F-4D97-AF65-F5344CB8AC3E}">
        <p14:creationId xmlns:p14="http://schemas.microsoft.com/office/powerpoint/2010/main" val="40029025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06315" y="1130967"/>
            <a:ext cx="7676148" cy="1015663"/>
          </a:xfrm>
          <a:prstGeom prst="rect">
            <a:avLst/>
          </a:prstGeom>
          <a:noFill/>
        </p:spPr>
        <p:txBody>
          <a:bodyPr wrap="square" rtlCol="0">
            <a:spAutoFit/>
          </a:bodyPr>
          <a:lstStyle/>
          <a:p>
            <a:pPr algn="ctr"/>
            <a:r>
              <a:rPr lang="en-US" sz="6000" dirty="0" err="1" smtClean="0">
                <a:solidFill>
                  <a:srgbClr val="00B050"/>
                </a:solidFill>
                <a:latin typeface="NikoshBAN" panose="02000000000000000000" pitchFamily="2" charset="0"/>
                <a:cs typeface="NikoshBAN" panose="02000000000000000000" pitchFamily="2" charset="0"/>
              </a:rPr>
              <a:t>নাগরিক</a:t>
            </a:r>
            <a:r>
              <a:rPr lang="en-US" sz="6000" dirty="0" smtClean="0">
                <a:solidFill>
                  <a:srgbClr val="00B050"/>
                </a:solidFill>
                <a:latin typeface="NikoshBAN" panose="02000000000000000000" pitchFamily="2" charset="0"/>
                <a:cs typeface="NikoshBAN" panose="02000000000000000000" pitchFamily="2" charset="0"/>
              </a:rPr>
              <a:t> </a:t>
            </a:r>
            <a:r>
              <a:rPr lang="en-US" sz="6000" dirty="0" err="1" smtClean="0">
                <a:solidFill>
                  <a:srgbClr val="00B050"/>
                </a:solidFill>
                <a:latin typeface="NikoshBAN" panose="02000000000000000000" pitchFamily="2" charset="0"/>
                <a:cs typeface="NikoshBAN" panose="02000000000000000000" pitchFamily="2" charset="0"/>
              </a:rPr>
              <a:t>কি</a:t>
            </a:r>
            <a:r>
              <a:rPr lang="en-US" sz="6000" dirty="0" smtClean="0">
                <a:solidFill>
                  <a:srgbClr val="00B050"/>
                </a:solidFill>
                <a:latin typeface="NikoshBAN" panose="02000000000000000000" pitchFamily="2" charset="0"/>
                <a:cs typeface="NikoshBAN" panose="02000000000000000000" pitchFamily="2" charset="0"/>
              </a:rPr>
              <a:t> ?</a:t>
            </a:r>
            <a:endParaRPr lang="en-US" sz="6000" dirty="0">
              <a:solidFill>
                <a:srgbClr val="00B050"/>
              </a:solidFill>
              <a:latin typeface="NikoshBAN" panose="02000000000000000000" pitchFamily="2" charset="0"/>
              <a:cs typeface="NikoshBAN" panose="02000000000000000000" pitchFamily="2" charset="0"/>
            </a:endParaRPr>
          </a:p>
        </p:txBody>
      </p:sp>
      <p:sp>
        <p:nvSpPr>
          <p:cNvPr id="3" name="TextBox 2"/>
          <p:cNvSpPr txBox="1"/>
          <p:nvPr/>
        </p:nvSpPr>
        <p:spPr>
          <a:xfrm>
            <a:off x="0" y="3056021"/>
            <a:ext cx="12083716" cy="3539430"/>
          </a:xfrm>
          <a:prstGeom prst="rect">
            <a:avLst/>
          </a:prstGeom>
          <a:noFill/>
        </p:spPr>
        <p:txBody>
          <a:bodyPr wrap="square" rtlCol="0">
            <a:spAutoFit/>
          </a:bodyPr>
          <a:lstStyle/>
          <a:p>
            <a:r>
              <a:rPr lang="bn-IN" sz="2800" dirty="0" smtClean="0">
                <a:solidFill>
                  <a:schemeClr val="accent2">
                    <a:lumMod val="75000"/>
                  </a:schemeClr>
                </a:solidFill>
                <a:latin typeface="NikoshBAN" panose="02000000000000000000" pitchFamily="2" charset="0"/>
                <a:cs typeface="NikoshBAN" panose="02000000000000000000" pitchFamily="2" charset="0"/>
              </a:rPr>
              <a:t> উত্তরঃ- পৌরনীতি হলো সামাজিক বিজ্ঞান। মানূষ সামাজিক জীব। নাগরিকতা হচ্ছে ব্যক্তির অর্জিত গুণ ও মর্যাদা। তাই পৌরনীতিকে নাগরিকতা বিষয়ক বিজ্ঞান বলা হয়। নাগরিকতা হলো ব্যক্তির রাজনৈতিক স্ট্যাটাস বা মর্যাদা। একটি সভ্য রাজনৈতিক সমাজের সদস্য হিসেবে মানূষ যে মর্যাদা উপভোগ করে তাই নাগরিকতা। এই অর্জিত গুণাবলি ,সন্মান ও মর্যাদার ভিত্তিতে ব্যক্তি রাষ্ট্রের সদস্য হিসেবে যে পরিচিতি অর্জন করে তাকেই নাগরিকতা বলে। </a:t>
            </a:r>
          </a:p>
          <a:p>
            <a:r>
              <a:rPr lang="bn-IN" sz="2800" dirty="0" smtClean="0">
                <a:solidFill>
                  <a:schemeClr val="accent2">
                    <a:lumMod val="75000"/>
                  </a:schemeClr>
                </a:solidFill>
                <a:latin typeface="NikoshBAN" panose="02000000000000000000" pitchFamily="2" charset="0"/>
                <a:cs typeface="NikoshBAN" panose="02000000000000000000" pitchFamily="2" charset="0"/>
              </a:rPr>
              <a:t>এ্যারিস্টটলের মতে , সেই ব্যক্তিই নাগরিক যিনি নগর রাষ্ট্রের শাসনকার্যে সক্রিয়ভাবে অংশগ্রহন করেন।</a:t>
            </a:r>
          </a:p>
          <a:p>
            <a:r>
              <a:rPr lang="bn-IN" sz="2800" dirty="0" smtClean="0">
                <a:solidFill>
                  <a:schemeClr val="accent2">
                    <a:lumMod val="75000"/>
                  </a:schemeClr>
                </a:solidFill>
                <a:latin typeface="NikoshBAN" panose="02000000000000000000" pitchFamily="2" charset="0"/>
                <a:cs typeface="NikoshBAN" panose="02000000000000000000" pitchFamily="2" charset="0"/>
              </a:rPr>
              <a:t>আধুনিক রাষ্ট্রবিজ্ঞানীদের মতে, যে ব্যক্তি রাষ্ট্রে স্থায়ীভাবে বসবাস করে এবং রাষ্ট্রের প্রতি আনুগত্য স্বীকার করে ও রাষ্ট্র প্রদত্ত সামাজিক ও রাজনৈতিক অধিকার উপভোগ, দায়িত্ব কতৃব্য পালন করে তাকেই নাগরিক বলে।</a:t>
            </a:r>
            <a:endParaRPr lang="en-US" sz="2800" dirty="0">
              <a:solidFill>
                <a:schemeClr val="accent2">
                  <a:lumMod val="75000"/>
                </a:schemeClr>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12707059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80">
                                          <p:stCondLst>
                                            <p:cond delay="0"/>
                                          </p:stCondLst>
                                        </p:cTn>
                                        <p:tgtEl>
                                          <p:spTgt spid="3"/>
                                        </p:tgtEl>
                                      </p:cBhvr>
                                    </p:animEffect>
                                    <p:anim calcmode="lin" valueType="num">
                                      <p:cBhvr>
                                        <p:cTn id="16"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gtEl>
                                      </p:cBhvr>
                                      <p:to x="100000" y="60000"/>
                                    </p:animScale>
                                    <p:animScale>
                                      <p:cBhvr>
                                        <p:cTn id="22" dur="166" decel="50000">
                                          <p:stCondLst>
                                            <p:cond delay="676"/>
                                          </p:stCondLst>
                                        </p:cTn>
                                        <p:tgtEl>
                                          <p:spTgt spid="3"/>
                                        </p:tgtEl>
                                      </p:cBhvr>
                                      <p:to x="100000" y="100000"/>
                                    </p:animScale>
                                    <p:animScale>
                                      <p:cBhvr>
                                        <p:cTn id="23" dur="26">
                                          <p:stCondLst>
                                            <p:cond delay="1312"/>
                                          </p:stCondLst>
                                        </p:cTn>
                                        <p:tgtEl>
                                          <p:spTgt spid="3"/>
                                        </p:tgtEl>
                                      </p:cBhvr>
                                      <p:to x="100000" y="80000"/>
                                    </p:animScale>
                                    <p:animScale>
                                      <p:cBhvr>
                                        <p:cTn id="24" dur="166" decel="50000">
                                          <p:stCondLst>
                                            <p:cond delay="1338"/>
                                          </p:stCondLst>
                                        </p:cTn>
                                        <p:tgtEl>
                                          <p:spTgt spid="3"/>
                                        </p:tgtEl>
                                      </p:cBhvr>
                                      <p:to x="100000" y="100000"/>
                                    </p:animScale>
                                    <p:animScale>
                                      <p:cBhvr>
                                        <p:cTn id="25" dur="26">
                                          <p:stCondLst>
                                            <p:cond delay="1642"/>
                                          </p:stCondLst>
                                        </p:cTn>
                                        <p:tgtEl>
                                          <p:spTgt spid="3"/>
                                        </p:tgtEl>
                                      </p:cBhvr>
                                      <p:to x="100000" y="90000"/>
                                    </p:animScale>
                                    <p:animScale>
                                      <p:cBhvr>
                                        <p:cTn id="26" dur="166" decel="50000">
                                          <p:stCondLst>
                                            <p:cond delay="1668"/>
                                          </p:stCondLst>
                                        </p:cTn>
                                        <p:tgtEl>
                                          <p:spTgt spid="3"/>
                                        </p:tgtEl>
                                      </p:cBhvr>
                                      <p:to x="100000" y="100000"/>
                                    </p:animScale>
                                    <p:animScale>
                                      <p:cBhvr>
                                        <p:cTn id="27" dur="26">
                                          <p:stCondLst>
                                            <p:cond delay="1808"/>
                                          </p:stCondLst>
                                        </p:cTn>
                                        <p:tgtEl>
                                          <p:spTgt spid="3"/>
                                        </p:tgtEl>
                                      </p:cBhvr>
                                      <p:to x="100000" y="95000"/>
                                    </p:animScale>
                                    <p:animScale>
                                      <p:cBhvr>
                                        <p:cTn id="28"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083178120"/>
              </p:ext>
            </p:extLst>
          </p:nvPr>
        </p:nvGraphicFramePr>
        <p:xfrm>
          <a:off x="0" y="2478504"/>
          <a:ext cx="12192000" cy="43794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649705" y="854242"/>
            <a:ext cx="10876547" cy="1107996"/>
          </a:xfrm>
          <a:prstGeom prst="rect">
            <a:avLst/>
          </a:prstGeom>
          <a:noFill/>
        </p:spPr>
        <p:txBody>
          <a:bodyPr wrap="square" rtlCol="0">
            <a:spAutoFit/>
          </a:bodyPr>
          <a:lstStyle/>
          <a:p>
            <a:pPr algn="ctr"/>
            <a:r>
              <a:rPr lang="bn-IN" sz="6600" dirty="0" smtClean="0">
                <a:solidFill>
                  <a:srgbClr val="00B050"/>
                </a:solidFill>
                <a:latin typeface="NikoshBAN" panose="02000000000000000000" pitchFamily="2" charset="0"/>
                <a:cs typeface="NikoshBAN" panose="02000000000000000000" pitchFamily="2" charset="0"/>
              </a:rPr>
              <a:t>নাগরিকতা অর্জনের </a:t>
            </a:r>
            <a:r>
              <a:rPr lang="en-US" sz="6600" dirty="0" err="1" smtClean="0">
                <a:solidFill>
                  <a:srgbClr val="00B050"/>
                </a:solidFill>
                <a:latin typeface="NikoshBAN" panose="02000000000000000000" pitchFamily="2" charset="0"/>
                <a:cs typeface="NikoshBAN" panose="02000000000000000000" pitchFamily="2" charset="0"/>
              </a:rPr>
              <a:t>পদ্ধতি</a:t>
            </a:r>
            <a:r>
              <a:rPr lang="bn-IN" sz="6600" dirty="0" smtClean="0">
                <a:solidFill>
                  <a:srgbClr val="00B050"/>
                </a:solidFill>
                <a:latin typeface="NikoshBAN" panose="02000000000000000000" pitchFamily="2" charset="0"/>
                <a:cs typeface="NikoshBAN" panose="02000000000000000000" pitchFamily="2" charset="0"/>
              </a:rPr>
              <a:t> ২ টিঃ-</a:t>
            </a:r>
            <a:endParaRPr lang="en-US" sz="6600" dirty="0">
              <a:solidFill>
                <a:srgbClr val="00B050"/>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6352101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graphicEl>
                                              <a:dgm id="{9F168C19-77EF-45E5-859A-4C66D4488460}"/>
                                            </p:graphicEl>
                                          </p:spTgt>
                                        </p:tgtEl>
                                        <p:attrNameLst>
                                          <p:attrName>style.visibility</p:attrName>
                                        </p:attrNameLst>
                                      </p:cBhvr>
                                      <p:to>
                                        <p:strVal val="visible"/>
                                      </p:to>
                                    </p:set>
                                    <p:animEffect transition="in" filter="wipe(down)">
                                      <p:cBhvr>
                                        <p:cTn id="25" dur="580">
                                          <p:stCondLst>
                                            <p:cond delay="0"/>
                                          </p:stCondLst>
                                        </p:cTn>
                                        <p:tgtEl>
                                          <p:spTgt spid="2">
                                            <p:graphicEl>
                                              <a:dgm id="{9F168C19-77EF-45E5-859A-4C66D4488460}"/>
                                            </p:graphicEl>
                                          </p:spTgt>
                                        </p:tgtEl>
                                      </p:cBhvr>
                                    </p:animEffect>
                                    <p:anim calcmode="lin" valueType="num">
                                      <p:cBhvr>
                                        <p:cTn id="26" dur="1822" tmFilter="0,0; 0.14,0.36; 0.43,0.73; 0.71,0.91; 1.0,1.0">
                                          <p:stCondLst>
                                            <p:cond delay="0"/>
                                          </p:stCondLst>
                                        </p:cTn>
                                        <p:tgtEl>
                                          <p:spTgt spid="2">
                                            <p:graphicEl>
                                              <a:dgm id="{9F168C19-77EF-45E5-859A-4C66D4488460}"/>
                                            </p:graphic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graphicEl>
                                              <a:dgm id="{9F168C19-77EF-45E5-859A-4C66D4488460}"/>
                                            </p:graphic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graphicEl>
                                              <a:dgm id="{9F168C19-77EF-45E5-859A-4C66D4488460}"/>
                                            </p:graphic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graphicEl>
                                              <a:dgm id="{9F168C19-77EF-45E5-859A-4C66D4488460}"/>
                                            </p:graphic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graphicEl>
                                              <a:dgm id="{9F168C19-77EF-45E5-859A-4C66D4488460}"/>
                                            </p:graphic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graphicEl>
                                              <a:dgm id="{9F168C19-77EF-45E5-859A-4C66D4488460}"/>
                                            </p:graphicEl>
                                          </p:spTgt>
                                        </p:tgtEl>
                                      </p:cBhvr>
                                      <p:to x="100000" y="60000"/>
                                    </p:animScale>
                                    <p:animScale>
                                      <p:cBhvr>
                                        <p:cTn id="32" dur="166" decel="50000">
                                          <p:stCondLst>
                                            <p:cond delay="676"/>
                                          </p:stCondLst>
                                        </p:cTn>
                                        <p:tgtEl>
                                          <p:spTgt spid="2">
                                            <p:graphicEl>
                                              <a:dgm id="{9F168C19-77EF-45E5-859A-4C66D4488460}"/>
                                            </p:graphicEl>
                                          </p:spTgt>
                                        </p:tgtEl>
                                      </p:cBhvr>
                                      <p:to x="100000" y="100000"/>
                                    </p:animScale>
                                    <p:animScale>
                                      <p:cBhvr>
                                        <p:cTn id="33" dur="26">
                                          <p:stCondLst>
                                            <p:cond delay="1312"/>
                                          </p:stCondLst>
                                        </p:cTn>
                                        <p:tgtEl>
                                          <p:spTgt spid="2">
                                            <p:graphicEl>
                                              <a:dgm id="{9F168C19-77EF-45E5-859A-4C66D4488460}"/>
                                            </p:graphicEl>
                                          </p:spTgt>
                                        </p:tgtEl>
                                      </p:cBhvr>
                                      <p:to x="100000" y="80000"/>
                                    </p:animScale>
                                    <p:animScale>
                                      <p:cBhvr>
                                        <p:cTn id="34" dur="166" decel="50000">
                                          <p:stCondLst>
                                            <p:cond delay="1338"/>
                                          </p:stCondLst>
                                        </p:cTn>
                                        <p:tgtEl>
                                          <p:spTgt spid="2">
                                            <p:graphicEl>
                                              <a:dgm id="{9F168C19-77EF-45E5-859A-4C66D4488460}"/>
                                            </p:graphicEl>
                                          </p:spTgt>
                                        </p:tgtEl>
                                      </p:cBhvr>
                                      <p:to x="100000" y="100000"/>
                                    </p:animScale>
                                    <p:animScale>
                                      <p:cBhvr>
                                        <p:cTn id="35" dur="26">
                                          <p:stCondLst>
                                            <p:cond delay="1642"/>
                                          </p:stCondLst>
                                        </p:cTn>
                                        <p:tgtEl>
                                          <p:spTgt spid="2">
                                            <p:graphicEl>
                                              <a:dgm id="{9F168C19-77EF-45E5-859A-4C66D4488460}"/>
                                            </p:graphicEl>
                                          </p:spTgt>
                                        </p:tgtEl>
                                      </p:cBhvr>
                                      <p:to x="100000" y="90000"/>
                                    </p:animScale>
                                    <p:animScale>
                                      <p:cBhvr>
                                        <p:cTn id="36" dur="166" decel="50000">
                                          <p:stCondLst>
                                            <p:cond delay="1668"/>
                                          </p:stCondLst>
                                        </p:cTn>
                                        <p:tgtEl>
                                          <p:spTgt spid="2">
                                            <p:graphicEl>
                                              <a:dgm id="{9F168C19-77EF-45E5-859A-4C66D4488460}"/>
                                            </p:graphicEl>
                                          </p:spTgt>
                                        </p:tgtEl>
                                      </p:cBhvr>
                                      <p:to x="100000" y="100000"/>
                                    </p:animScale>
                                    <p:animScale>
                                      <p:cBhvr>
                                        <p:cTn id="37" dur="26">
                                          <p:stCondLst>
                                            <p:cond delay="1808"/>
                                          </p:stCondLst>
                                        </p:cTn>
                                        <p:tgtEl>
                                          <p:spTgt spid="2">
                                            <p:graphicEl>
                                              <a:dgm id="{9F168C19-77EF-45E5-859A-4C66D4488460}"/>
                                            </p:graphicEl>
                                          </p:spTgt>
                                        </p:tgtEl>
                                      </p:cBhvr>
                                      <p:to x="100000" y="95000"/>
                                    </p:animScale>
                                    <p:animScale>
                                      <p:cBhvr>
                                        <p:cTn id="38" dur="166" decel="50000">
                                          <p:stCondLst>
                                            <p:cond delay="1834"/>
                                          </p:stCondLst>
                                        </p:cTn>
                                        <p:tgtEl>
                                          <p:spTgt spid="2">
                                            <p:graphicEl>
                                              <a:dgm id="{9F168C19-77EF-45E5-859A-4C66D4488460}"/>
                                            </p:graphic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graphicEl>
                                              <a:dgm id="{1B827F36-A42B-4884-A9D0-683BDD53942D}"/>
                                            </p:graphicEl>
                                          </p:spTgt>
                                        </p:tgtEl>
                                        <p:attrNameLst>
                                          <p:attrName>style.visibility</p:attrName>
                                        </p:attrNameLst>
                                      </p:cBhvr>
                                      <p:to>
                                        <p:strVal val="visible"/>
                                      </p:to>
                                    </p:set>
                                    <p:animEffect transition="in" filter="wipe(down)">
                                      <p:cBhvr>
                                        <p:cTn id="43" dur="580">
                                          <p:stCondLst>
                                            <p:cond delay="0"/>
                                          </p:stCondLst>
                                        </p:cTn>
                                        <p:tgtEl>
                                          <p:spTgt spid="2">
                                            <p:graphicEl>
                                              <a:dgm id="{1B827F36-A42B-4884-A9D0-683BDD53942D}"/>
                                            </p:graphicEl>
                                          </p:spTgt>
                                        </p:tgtEl>
                                      </p:cBhvr>
                                    </p:animEffect>
                                    <p:anim calcmode="lin" valueType="num">
                                      <p:cBhvr>
                                        <p:cTn id="44" dur="1822" tmFilter="0,0; 0.14,0.36; 0.43,0.73; 0.71,0.91; 1.0,1.0">
                                          <p:stCondLst>
                                            <p:cond delay="0"/>
                                          </p:stCondLst>
                                        </p:cTn>
                                        <p:tgtEl>
                                          <p:spTgt spid="2">
                                            <p:graphicEl>
                                              <a:dgm id="{1B827F36-A42B-4884-A9D0-683BDD53942D}"/>
                                            </p:graphic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graphicEl>
                                              <a:dgm id="{1B827F36-A42B-4884-A9D0-683BDD53942D}"/>
                                            </p:graphic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graphicEl>
                                              <a:dgm id="{1B827F36-A42B-4884-A9D0-683BDD53942D}"/>
                                            </p:graphic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graphicEl>
                                              <a:dgm id="{1B827F36-A42B-4884-A9D0-683BDD53942D}"/>
                                            </p:graphic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graphicEl>
                                              <a:dgm id="{1B827F36-A42B-4884-A9D0-683BDD53942D}"/>
                                            </p:graphic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graphicEl>
                                              <a:dgm id="{1B827F36-A42B-4884-A9D0-683BDD53942D}"/>
                                            </p:graphicEl>
                                          </p:spTgt>
                                        </p:tgtEl>
                                      </p:cBhvr>
                                      <p:to x="100000" y="60000"/>
                                    </p:animScale>
                                    <p:animScale>
                                      <p:cBhvr>
                                        <p:cTn id="50" dur="166" decel="50000">
                                          <p:stCondLst>
                                            <p:cond delay="676"/>
                                          </p:stCondLst>
                                        </p:cTn>
                                        <p:tgtEl>
                                          <p:spTgt spid="2">
                                            <p:graphicEl>
                                              <a:dgm id="{1B827F36-A42B-4884-A9D0-683BDD53942D}"/>
                                            </p:graphicEl>
                                          </p:spTgt>
                                        </p:tgtEl>
                                      </p:cBhvr>
                                      <p:to x="100000" y="100000"/>
                                    </p:animScale>
                                    <p:animScale>
                                      <p:cBhvr>
                                        <p:cTn id="51" dur="26">
                                          <p:stCondLst>
                                            <p:cond delay="1312"/>
                                          </p:stCondLst>
                                        </p:cTn>
                                        <p:tgtEl>
                                          <p:spTgt spid="2">
                                            <p:graphicEl>
                                              <a:dgm id="{1B827F36-A42B-4884-A9D0-683BDD53942D}"/>
                                            </p:graphicEl>
                                          </p:spTgt>
                                        </p:tgtEl>
                                      </p:cBhvr>
                                      <p:to x="100000" y="80000"/>
                                    </p:animScale>
                                    <p:animScale>
                                      <p:cBhvr>
                                        <p:cTn id="52" dur="166" decel="50000">
                                          <p:stCondLst>
                                            <p:cond delay="1338"/>
                                          </p:stCondLst>
                                        </p:cTn>
                                        <p:tgtEl>
                                          <p:spTgt spid="2">
                                            <p:graphicEl>
                                              <a:dgm id="{1B827F36-A42B-4884-A9D0-683BDD53942D}"/>
                                            </p:graphicEl>
                                          </p:spTgt>
                                        </p:tgtEl>
                                      </p:cBhvr>
                                      <p:to x="100000" y="100000"/>
                                    </p:animScale>
                                    <p:animScale>
                                      <p:cBhvr>
                                        <p:cTn id="53" dur="26">
                                          <p:stCondLst>
                                            <p:cond delay="1642"/>
                                          </p:stCondLst>
                                        </p:cTn>
                                        <p:tgtEl>
                                          <p:spTgt spid="2">
                                            <p:graphicEl>
                                              <a:dgm id="{1B827F36-A42B-4884-A9D0-683BDD53942D}"/>
                                            </p:graphicEl>
                                          </p:spTgt>
                                        </p:tgtEl>
                                      </p:cBhvr>
                                      <p:to x="100000" y="90000"/>
                                    </p:animScale>
                                    <p:animScale>
                                      <p:cBhvr>
                                        <p:cTn id="54" dur="166" decel="50000">
                                          <p:stCondLst>
                                            <p:cond delay="1668"/>
                                          </p:stCondLst>
                                        </p:cTn>
                                        <p:tgtEl>
                                          <p:spTgt spid="2">
                                            <p:graphicEl>
                                              <a:dgm id="{1B827F36-A42B-4884-A9D0-683BDD53942D}"/>
                                            </p:graphicEl>
                                          </p:spTgt>
                                        </p:tgtEl>
                                      </p:cBhvr>
                                      <p:to x="100000" y="100000"/>
                                    </p:animScale>
                                    <p:animScale>
                                      <p:cBhvr>
                                        <p:cTn id="55" dur="26">
                                          <p:stCondLst>
                                            <p:cond delay="1808"/>
                                          </p:stCondLst>
                                        </p:cTn>
                                        <p:tgtEl>
                                          <p:spTgt spid="2">
                                            <p:graphicEl>
                                              <a:dgm id="{1B827F36-A42B-4884-A9D0-683BDD53942D}"/>
                                            </p:graphicEl>
                                          </p:spTgt>
                                        </p:tgtEl>
                                      </p:cBhvr>
                                      <p:to x="100000" y="95000"/>
                                    </p:animScale>
                                    <p:animScale>
                                      <p:cBhvr>
                                        <p:cTn id="56" dur="166" decel="50000">
                                          <p:stCondLst>
                                            <p:cond delay="1834"/>
                                          </p:stCondLst>
                                        </p:cTn>
                                        <p:tgtEl>
                                          <p:spTgt spid="2">
                                            <p:graphicEl>
                                              <a:dgm id="{1B827F36-A42B-4884-A9D0-683BDD53942D}"/>
                                            </p:graphic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81890" y="1034716"/>
            <a:ext cx="9228220" cy="1015663"/>
          </a:xfrm>
          <a:prstGeom prst="rect">
            <a:avLst/>
          </a:prstGeom>
          <a:noFill/>
        </p:spPr>
        <p:txBody>
          <a:bodyPr wrap="square" rtlCol="0">
            <a:spAutoFit/>
          </a:bodyPr>
          <a:lstStyle/>
          <a:p>
            <a:pPr algn="ctr"/>
            <a:r>
              <a:rPr lang="bn-IN" sz="6000" dirty="0" smtClean="0">
                <a:solidFill>
                  <a:srgbClr val="00B050"/>
                </a:solidFill>
                <a:latin typeface="NikoshBAN" panose="02000000000000000000" pitchFamily="2" charset="0"/>
                <a:cs typeface="NikoshBAN" panose="02000000000000000000" pitchFamily="2" charset="0"/>
              </a:rPr>
              <a:t>জন্মসূত্রে নাগরিকতা ২ প্রকারঃ-</a:t>
            </a:r>
            <a:endParaRPr lang="en-US" sz="6000" dirty="0">
              <a:solidFill>
                <a:srgbClr val="00B050"/>
              </a:solidFill>
              <a:latin typeface="NikoshBAN" panose="02000000000000000000" pitchFamily="2" charset="0"/>
              <a:cs typeface="NikoshBAN" panose="02000000000000000000" pitchFamily="2" charset="0"/>
            </a:endParaRPr>
          </a:p>
        </p:txBody>
      </p:sp>
      <p:graphicFrame>
        <p:nvGraphicFramePr>
          <p:cNvPr id="4" name="Diagram 3"/>
          <p:cNvGraphicFramePr/>
          <p:nvPr>
            <p:extLst>
              <p:ext uri="{D42A27DB-BD31-4B8C-83A1-F6EECF244321}">
                <p14:modId xmlns:p14="http://schemas.microsoft.com/office/powerpoint/2010/main" val="719852065"/>
              </p:ext>
            </p:extLst>
          </p:nvPr>
        </p:nvGraphicFramePr>
        <p:xfrm>
          <a:off x="0" y="2658978"/>
          <a:ext cx="12192000" cy="41990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42148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4">
                                            <p:graphicEl>
                                              <a:dgm id="{3BA4FA68-1FE6-4187-A72F-7CEA7A322300}"/>
                                            </p:graphicEl>
                                          </p:spTgt>
                                        </p:tgtEl>
                                        <p:attrNameLst>
                                          <p:attrName>style.visibility</p:attrName>
                                        </p:attrNameLst>
                                      </p:cBhvr>
                                      <p:to>
                                        <p:strVal val="visible"/>
                                      </p:to>
                                    </p:set>
                                    <p:animEffect transition="in" filter="wipe(down)">
                                      <p:cBhvr>
                                        <p:cTn id="15" dur="580">
                                          <p:stCondLst>
                                            <p:cond delay="0"/>
                                          </p:stCondLst>
                                        </p:cTn>
                                        <p:tgtEl>
                                          <p:spTgt spid="4">
                                            <p:graphicEl>
                                              <a:dgm id="{3BA4FA68-1FE6-4187-A72F-7CEA7A322300}"/>
                                            </p:graphicEl>
                                          </p:spTgt>
                                        </p:tgtEl>
                                      </p:cBhvr>
                                    </p:animEffect>
                                    <p:anim calcmode="lin" valueType="num">
                                      <p:cBhvr>
                                        <p:cTn id="16" dur="1822" tmFilter="0,0; 0.14,0.36; 0.43,0.73; 0.71,0.91; 1.0,1.0">
                                          <p:stCondLst>
                                            <p:cond delay="0"/>
                                          </p:stCondLst>
                                        </p:cTn>
                                        <p:tgtEl>
                                          <p:spTgt spid="4">
                                            <p:graphicEl>
                                              <a:dgm id="{3BA4FA68-1FE6-4187-A72F-7CEA7A322300}"/>
                                            </p:graphic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4">
                                            <p:graphicEl>
                                              <a:dgm id="{3BA4FA68-1FE6-4187-A72F-7CEA7A322300}"/>
                                            </p:graphic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4">
                                            <p:graphicEl>
                                              <a:dgm id="{3BA4FA68-1FE6-4187-A72F-7CEA7A322300}"/>
                                            </p:graphic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4">
                                            <p:graphicEl>
                                              <a:dgm id="{3BA4FA68-1FE6-4187-A72F-7CEA7A322300}"/>
                                            </p:graphic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4">
                                            <p:graphicEl>
                                              <a:dgm id="{3BA4FA68-1FE6-4187-A72F-7CEA7A322300}"/>
                                            </p:graphic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4">
                                            <p:graphicEl>
                                              <a:dgm id="{3BA4FA68-1FE6-4187-A72F-7CEA7A322300}"/>
                                            </p:graphicEl>
                                          </p:spTgt>
                                        </p:tgtEl>
                                      </p:cBhvr>
                                      <p:to x="100000" y="60000"/>
                                    </p:animScale>
                                    <p:animScale>
                                      <p:cBhvr>
                                        <p:cTn id="22" dur="166" decel="50000">
                                          <p:stCondLst>
                                            <p:cond delay="676"/>
                                          </p:stCondLst>
                                        </p:cTn>
                                        <p:tgtEl>
                                          <p:spTgt spid="4">
                                            <p:graphicEl>
                                              <a:dgm id="{3BA4FA68-1FE6-4187-A72F-7CEA7A322300}"/>
                                            </p:graphicEl>
                                          </p:spTgt>
                                        </p:tgtEl>
                                      </p:cBhvr>
                                      <p:to x="100000" y="100000"/>
                                    </p:animScale>
                                    <p:animScale>
                                      <p:cBhvr>
                                        <p:cTn id="23" dur="26">
                                          <p:stCondLst>
                                            <p:cond delay="1312"/>
                                          </p:stCondLst>
                                        </p:cTn>
                                        <p:tgtEl>
                                          <p:spTgt spid="4">
                                            <p:graphicEl>
                                              <a:dgm id="{3BA4FA68-1FE6-4187-A72F-7CEA7A322300}"/>
                                            </p:graphicEl>
                                          </p:spTgt>
                                        </p:tgtEl>
                                      </p:cBhvr>
                                      <p:to x="100000" y="80000"/>
                                    </p:animScale>
                                    <p:animScale>
                                      <p:cBhvr>
                                        <p:cTn id="24" dur="166" decel="50000">
                                          <p:stCondLst>
                                            <p:cond delay="1338"/>
                                          </p:stCondLst>
                                        </p:cTn>
                                        <p:tgtEl>
                                          <p:spTgt spid="4">
                                            <p:graphicEl>
                                              <a:dgm id="{3BA4FA68-1FE6-4187-A72F-7CEA7A322300}"/>
                                            </p:graphicEl>
                                          </p:spTgt>
                                        </p:tgtEl>
                                      </p:cBhvr>
                                      <p:to x="100000" y="100000"/>
                                    </p:animScale>
                                    <p:animScale>
                                      <p:cBhvr>
                                        <p:cTn id="25" dur="26">
                                          <p:stCondLst>
                                            <p:cond delay="1642"/>
                                          </p:stCondLst>
                                        </p:cTn>
                                        <p:tgtEl>
                                          <p:spTgt spid="4">
                                            <p:graphicEl>
                                              <a:dgm id="{3BA4FA68-1FE6-4187-A72F-7CEA7A322300}"/>
                                            </p:graphicEl>
                                          </p:spTgt>
                                        </p:tgtEl>
                                      </p:cBhvr>
                                      <p:to x="100000" y="90000"/>
                                    </p:animScale>
                                    <p:animScale>
                                      <p:cBhvr>
                                        <p:cTn id="26" dur="166" decel="50000">
                                          <p:stCondLst>
                                            <p:cond delay="1668"/>
                                          </p:stCondLst>
                                        </p:cTn>
                                        <p:tgtEl>
                                          <p:spTgt spid="4">
                                            <p:graphicEl>
                                              <a:dgm id="{3BA4FA68-1FE6-4187-A72F-7CEA7A322300}"/>
                                            </p:graphicEl>
                                          </p:spTgt>
                                        </p:tgtEl>
                                      </p:cBhvr>
                                      <p:to x="100000" y="100000"/>
                                    </p:animScale>
                                    <p:animScale>
                                      <p:cBhvr>
                                        <p:cTn id="27" dur="26">
                                          <p:stCondLst>
                                            <p:cond delay="1808"/>
                                          </p:stCondLst>
                                        </p:cTn>
                                        <p:tgtEl>
                                          <p:spTgt spid="4">
                                            <p:graphicEl>
                                              <a:dgm id="{3BA4FA68-1FE6-4187-A72F-7CEA7A322300}"/>
                                            </p:graphicEl>
                                          </p:spTgt>
                                        </p:tgtEl>
                                      </p:cBhvr>
                                      <p:to x="100000" y="95000"/>
                                    </p:animScale>
                                    <p:animScale>
                                      <p:cBhvr>
                                        <p:cTn id="28" dur="166" decel="50000">
                                          <p:stCondLst>
                                            <p:cond delay="1834"/>
                                          </p:stCondLst>
                                        </p:cTn>
                                        <p:tgtEl>
                                          <p:spTgt spid="4">
                                            <p:graphicEl>
                                              <a:dgm id="{3BA4FA68-1FE6-4187-A72F-7CEA7A322300}"/>
                                            </p:graphic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grpId="0" nodeType="clickEffect">
                                  <p:stCondLst>
                                    <p:cond delay="0"/>
                                  </p:stCondLst>
                                  <p:childTnLst>
                                    <p:set>
                                      <p:cBhvr>
                                        <p:cTn id="32" dur="1" fill="hold">
                                          <p:stCondLst>
                                            <p:cond delay="0"/>
                                          </p:stCondLst>
                                        </p:cTn>
                                        <p:tgtEl>
                                          <p:spTgt spid="4">
                                            <p:graphicEl>
                                              <a:dgm id="{1661B549-2ED7-47CB-A788-C880951F869A}"/>
                                            </p:graphicEl>
                                          </p:spTgt>
                                        </p:tgtEl>
                                        <p:attrNameLst>
                                          <p:attrName>style.visibility</p:attrName>
                                        </p:attrNameLst>
                                      </p:cBhvr>
                                      <p:to>
                                        <p:strVal val="visible"/>
                                      </p:to>
                                    </p:set>
                                    <p:animEffect transition="in" filter="wipe(down)">
                                      <p:cBhvr>
                                        <p:cTn id="33" dur="580">
                                          <p:stCondLst>
                                            <p:cond delay="0"/>
                                          </p:stCondLst>
                                        </p:cTn>
                                        <p:tgtEl>
                                          <p:spTgt spid="4">
                                            <p:graphicEl>
                                              <a:dgm id="{1661B549-2ED7-47CB-A788-C880951F869A}"/>
                                            </p:graphicEl>
                                          </p:spTgt>
                                        </p:tgtEl>
                                      </p:cBhvr>
                                    </p:animEffect>
                                    <p:anim calcmode="lin" valueType="num">
                                      <p:cBhvr>
                                        <p:cTn id="34" dur="1822" tmFilter="0,0; 0.14,0.36; 0.43,0.73; 0.71,0.91; 1.0,1.0">
                                          <p:stCondLst>
                                            <p:cond delay="0"/>
                                          </p:stCondLst>
                                        </p:cTn>
                                        <p:tgtEl>
                                          <p:spTgt spid="4">
                                            <p:graphicEl>
                                              <a:dgm id="{1661B549-2ED7-47CB-A788-C880951F869A}"/>
                                            </p:graphicEl>
                                          </p:spTgt>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4">
                                            <p:graphicEl>
                                              <a:dgm id="{1661B549-2ED7-47CB-A788-C880951F869A}"/>
                                            </p:graphicEl>
                                          </p:spTgt>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4">
                                            <p:graphicEl>
                                              <a:dgm id="{1661B549-2ED7-47CB-A788-C880951F869A}"/>
                                            </p:graphicEl>
                                          </p:spTgt>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4">
                                            <p:graphicEl>
                                              <a:dgm id="{1661B549-2ED7-47CB-A788-C880951F869A}"/>
                                            </p:graphicEl>
                                          </p:spTgt>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4">
                                            <p:graphicEl>
                                              <a:dgm id="{1661B549-2ED7-47CB-A788-C880951F869A}"/>
                                            </p:graphicEl>
                                          </p:spTgt>
                                        </p:tgtEl>
                                        <p:attrNameLst>
                                          <p:attrName>ppt_y</p:attrName>
                                        </p:attrNameLst>
                                      </p:cBhvr>
                                      <p:tavLst>
                                        <p:tav tm="0" fmla="#ppt_y-sin(pi*$)/81">
                                          <p:val>
                                            <p:fltVal val="0"/>
                                          </p:val>
                                        </p:tav>
                                        <p:tav tm="100000">
                                          <p:val>
                                            <p:fltVal val="1"/>
                                          </p:val>
                                        </p:tav>
                                      </p:tavLst>
                                    </p:anim>
                                    <p:animScale>
                                      <p:cBhvr>
                                        <p:cTn id="39" dur="26">
                                          <p:stCondLst>
                                            <p:cond delay="650"/>
                                          </p:stCondLst>
                                        </p:cTn>
                                        <p:tgtEl>
                                          <p:spTgt spid="4">
                                            <p:graphicEl>
                                              <a:dgm id="{1661B549-2ED7-47CB-A788-C880951F869A}"/>
                                            </p:graphicEl>
                                          </p:spTgt>
                                        </p:tgtEl>
                                      </p:cBhvr>
                                      <p:to x="100000" y="60000"/>
                                    </p:animScale>
                                    <p:animScale>
                                      <p:cBhvr>
                                        <p:cTn id="40" dur="166" decel="50000">
                                          <p:stCondLst>
                                            <p:cond delay="676"/>
                                          </p:stCondLst>
                                        </p:cTn>
                                        <p:tgtEl>
                                          <p:spTgt spid="4">
                                            <p:graphicEl>
                                              <a:dgm id="{1661B549-2ED7-47CB-A788-C880951F869A}"/>
                                            </p:graphicEl>
                                          </p:spTgt>
                                        </p:tgtEl>
                                      </p:cBhvr>
                                      <p:to x="100000" y="100000"/>
                                    </p:animScale>
                                    <p:animScale>
                                      <p:cBhvr>
                                        <p:cTn id="41" dur="26">
                                          <p:stCondLst>
                                            <p:cond delay="1312"/>
                                          </p:stCondLst>
                                        </p:cTn>
                                        <p:tgtEl>
                                          <p:spTgt spid="4">
                                            <p:graphicEl>
                                              <a:dgm id="{1661B549-2ED7-47CB-A788-C880951F869A}"/>
                                            </p:graphicEl>
                                          </p:spTgt>
                                        </p:tgtEl>
                                      </p:cBhvr>
                                      <p:to x="100000" y="80000"/>
                                    </p:animScale>
                                    <p:animScale>
                                      <p:cBhvr>
                                        <p:cTn id="42" dur="166" decel="50000">
                                          <p:stCondLst>
                                            <p:cond delay="1338"/>
                                          </p:stCondLst>
                                        </p:cTn>
                                        <p:tgtEl>
                                          <p:spTgt spid="4">
                                            <p:graphicEl>
                                              <a:dgm id="{1661B549-2ED7-47CB-A788-C880951F869A}"/>
                                            </p:graphicEl>
                                          </p:spTgt>
                                        </p:tgtEl>
                                      </p:cBhvr>
                                      <p:to x="100000" y="100000"/>
                                    </p:animScale>
                                    <p:animScale>
                                      <p:cBhvr>
                                        <p:cTn id="43" dur="26">
                                          <p:stCondLst>
                                            <p:cond delay="1642"/>
                                          </p:stCondLst>
                                        </p:cTn>
                                        <p:tgtEl>
                                          <p:spTgt spid="4">
                                            <p:graphicEl>
                                              <a:dgm id="{1661B549-2ED7-47CB-A788-C880951F869A}"/>
                                            </p:graphicEl>
                                          </p:spTgt>
                                        </p:tgtEl>
                                      </p:cBhvr>
                                      <p:to x="100000" y="90000"/>
                                    </p:animScale>
                                    <p:animScale>
                                      <p:cBhvr>
                                        <p:cTn id="44" dur="166" decel="50000">
                                          <p:stCondLst>
                                            <p:cond delay="1668"/>
                                          </p:stCondLst>
                                        </p:cTn>
                                        <p:tgtEl>
                                          <p:spTgt spid="4">
                                            <p:graphicEl>
                                              <a:dgm id="{1661B549-2ED7-47CB-A788-C880951F869A}"/>
                                            </p:graphicEl>
                                          </p:spTgt>
                                        </p:tgtEl>
                                      </p:cBhvr>
                                      <p:to x="100000" y="100000"/>
                                    </p:animScale>
                                    <p:animScale>
                                      <p:cBhvr>
                                        <p:cTn id="45" dur="26">
                                          <p:stCondLst>
                                            <p:cond delay="1808"/>
                                          </p:stCondLst>
                                        </p:cTn>
                                        <p:tgtEl>
                                          <p:spTgt spid="4">
                                            <p:graphicEl>
                                              <a:dgm id="{1661B549-2ED7-47CB-A788-C880951F869A}"/>
                                            </p:graphicEl>
                                          </p:spTgt>
                                        </p:tgtEl>
                                      </p:cBhvr>
                                      <p:to x="100000" y="95000"/>
                                    </p:animScale>
                                    <p:animScale>
                                      <p:cBhvr>
                                        <p:cTn id="46" dur="166" decel="50000">
                                          <p:stCondLst>
                                            <p:cond delay="1834"/>
                                          </p:stCondLst>
                                        </p:cTn>
                                        <p:tgtEl>
                                          <p:spTgt spid="4">
                                            <p:graphicEl>
                                              <a:dgm id="{1661B549-2ED7-47CB-A788-C880951F869A}"/>
                                            </p:graphic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Graphic spid="4"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4457" y="156410"/>
            <a:ext cx="11802979" cy="2893100"/>
          </a:xfrm>
          <a:prstGeom prst="rect">
            <a:avLst/>
          </a:prstGeom>
          <a:noFill/>
        </p:spPr>
        <p:txBody>
          <a:bodyPr wrap="square" rtlCol="0">
            <a:spAutoFit/>
          </a:bodyPr>
          <a:lstStyle/>
          <a:p>
            <a:r>
              <a:rPr lang="bn-IN" sz="5400" dirty="0" smtClean="0">
                <a:solidFill>
                  <a:srgbClr val="C00000"/>
                </a:solidFill>
                <a:latin typeface="NikoshBAN" panose="02000000000000000000" pitchFamily="2" charset="0"/>
                <a:cs typeface="NikoshBAN" panose="02000000000000000000" pitchFamily="2" charset="0"/>
              </a:rPr>
              <a:t>জন্মনীতিঃ-</a:t>
            </a:r>
            <a:r>
              <a:rPr lang="bn-IN" sz="3200" dirty="0" smtClean="0">
                <a:solidFill>
                  <a:srgbClr val="00B050"/>
                </a:solidFill>
                <a:latin typeface="NikoshBAN" panose="02000000000000000000" pitchFamily="2" charset="0"/>
                <a:cs typeface="NikoshBAN" panose="02000000000000000000" pitchFamily="2" charset="0"/>
              </a:rPr>
              <a:t> পিতামাতার নাগরিকত্ব দ্বারা যে রাষ্ট্রে সন্তানের নাগরিকত্ব নির্ধারিত হয় তাকেই জননীতি বলে। এই নীতি অনুযায়ী রক্তের সম্পর্কই নাগরিকত্ব নির্ধারন করা হয়। যেমন –বাংলাদেশের কোনো দম্পতির সন্তান জাপানে জন্মগ্রহন করলেও এ নীতি অনুযায়ী সে বাংলাদেশের নাগরিক বলে বিবেচিত হবে। চীন,রাশিয়া,ফ্রান্স,জাপান,ইতালি,অস্ট্রিয়া প্রভৃতি এ নীতি অনুসরন করে।</a:t>
            </a:r>
            <a:endParaRPr lang="en-US" sz="3200" dirty="0">
              <a:solidFill>
                <a:srgbClr val="00B050"/>
              </a:solidFill>
              <a:latin typeface="NikoshBAN" panose="02000000000000000000" pitchFamily="2" charset="0"/>
              <a:cs typeface="NikoshBAN" panose="02000000000000000000" pitchFamily="2" charset="0"/>
            </a:endParaRPr>
          </a:p>
        </p:txBody>
      </p:sp>
      <p:sp>
        <p:nvSpPr>
          <p:cNvPr id="3" name="TextBox 2"/>
          <p:cNvSpPr txBox="1"/>
          <p:nvPr/>
        </p:nvSpPr>
        <p:spPr>
          <a:xfrm>
            <a:off x="0" y="4057233"/>
            <a:ext cx="12151895" cy="2800767"/>
          </a:xfrm>
          <a:prstGeom prst="rect">
            <a:avLst/>
          </a:prstGeom>
          <a:noFill/>
        </p:spPr>
        <p:txBody>
          <a:bodyPr wrap="square" rtlCol="0">
            <a:spAutoFit/>
          </a:bodyPr>
          <a:lstStyle/>
          <a:p>
            <a:r>
              <a:rPr lang="bn-IN" sz="4800" dirty="0" smtClean="0">
                <a:solidFill>
                  <a:srgbClr val="C00000"/>
                </a:solidFill>
                <a:latin typeface="NikoshBAN" panose="02000000000000000000" pitchFamily="2" charset="0"/>
                <a:cs typeface="NikoshBAN" panose="02000000000000000000" pitchFamily="2" charset="0"/>
              </a:rPr>
              <a:t>জন্মস্থান নীতিঃ-  </a:t>
            </a:r>
            <a:r>
              <a:rPr lang="bn-IN" sz="3200" dirty="0" smtClean="0">
                <a:solidFill>
                  <a:schemeClr val="tx2">
                    <a:lumMod val="75000"/>
                  </a:schemeClr>
                </a:solidFill>
                <a:latin typeface="NikoshBAN" panose="02000000000000000000" pitchFamily="2" charset="0"/>
                <a:cs typeface="NikoshBAN" panose="02000000000000000000" pitchFamily="2" charset="0"/>
              </a:rPr>
              <a:t>এ নীতি অনুসারে জন্মস্থানের ভিত্তিতে সন্তানের নাগরিকতা নির্ধারন করা হয়। পিতামাতা যে দেশের নাগরিকই হোক না কেন সন্তান যে রাষ্ট্রে জন্মগ্রহন করবে সে রাষ্ট্রের নাগরিক বলে বিবেচিত হবে। যেমন- ইতালির কোন পিতামাতার সন্তান আমেরিকায় জন্মগ্রহন করলে সে সন্তান আমেরিকার নাগরিকত্ব লাভ করবে। বৃটেন ও আমেরিকা এ নীতি অনুসরণ করা হয়।  </a:t>
            </a:r>
            <a:endParaRPr lang="en-US" sz="3200" dirty="0">
              <a:solidFill>
                <a:schemeClr val="tx2">
                  <a:lumMod val="75000"/>
                </a:schemeClr>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16948258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80">
                                          <p:stCondLst>
                                            <p:cond delay="0"/>
                                          </p:stCondLst>
                                        </p:cTn>
                                        <p:tgtEl>
                                          <p:spTgt spid="3"/>
                                        </p:tgtEl>
                                      </p:cBhvr>
                                    </p:animEffect>
                                    <p:anim calcmode="lin" valueType="num">
                                      <p:cBhvr>
                                        <p:cTn id="16"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gtEl>
                                      </p:cBhvr>
                                      <p:to x="100000" y="60000"/>
                                    </p:animScale>
                                    <p:animScale>
                                      <p:cBhvr>
                                        <p:cTn id="22" dur="166" decel="50000">
                                          <p:stCondLst>
                                            <p:cond delay="676"/>
                                          </p:stCondLst>
                                        </p:cTn>
                                        <p:tgtEl>
                                          <p:spTgt spid="3"/>
                                        </p:tgtEl>
                                      </p:cBhvr>
                                      <p:to x="100000" y="100000"/>
                                    </p:animScale>
                                    <p:animScale>
                                      <p:cBhvr>
                                        <p:cTn id="23" dur="26">
                                          <p:stCondLst>
                                            <p:cond delay="1312"/>
                                          </p:stCondLst>
                                        </p:cTn>
                                        <p:tgtEl>
                                          <p:spTgt spid="3"/>
                                        </p:tgtEl>
                                      </p:cBhvr>
                                      <p:to x="100000" y="80000"/>
                                    </p:animScale>
                                    <p:animScale>
                                      <p:cBhvr>
                                        <p:cTn id="24" dur="166" decel="50000">
                                          <p:stCondLst>
                                            <p:cond delay="1338"/>
                                          </p:stCondLst>
                                        </p:cTn>
                                        <p:tgtEl>
                                          <p:spTgt spid="3"/>
                                        </p:tgtEl>
                                      </p:cBhvr>
                                      <p:to x="100000" y="100000"/>
                                    </p:animScale>
                                    <p:animScale>
                                      <p:cBhvr>
                                        <p:cTn id="25" dur="26">
                                          <p:stCondLst>
                                            <p:cond delay="1642"/>
                                          </p:stCondLst>
                                        </p:cTn>
                                        <p:tgtEl>
                                          <p:spTgt spid="3"/>
                                        </p:tgtEl>
                                      </p:cBhvr>
                                      <p:to x="100000" y="90000"/>
                                    </p:animScale>
                                    <p:animScale>
                                      <p:cBhvr>
                                        <p:cTn id="26" dur="166" decel="50000">
                                          <p:stCondLst>
                                            <p:cond delay="1668"/>
                                          </p:stCondLst>
                                        </p:cTn>
                                        <p:tgtEl>
                                          <p:spTgt spid="3"/>
                                        </p:tgtEl>
                                      </p:cBhvr>
                                      <p:to x="100000" y="100000"/>
                                    </p:animScale>
                                    <p:animScale>
                                      <p:cBhvr>
                                        <p:cTn id="27" dur="26">
                                          <p:stCondLst>
                                            <p:cond delay="1808"/>
                                          </p:stCondLst>
                                        </p:cTn>
                                        <p:tgtEl>
                                          <p:spTgt spid="3"/>
                                        </p:tgtEl>
                                      </p:cBhvr>
                                      <p:to x="100000" y="95000"/>
                                    </p:animScale>
                                    <p:animScale>
                                      <p:cBhvr>
                                        <p:cTn id="28"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6433" y="613610"/>
            <a:ext cx="10527630" cy="1015663"/>
          </a:xfrm>
          <a:prstGeom prst="rect">
            <a:avLst/>
          </a:prstGeom>
          <a:noFill/>
        </p:spPr>
        <p:txBody>
          <a:bodyPr wrap="square" rtlCol="0">
            <a:spAutoFit/>
          </a:bodyPr>
          <a:lstStyle/>
          <a:p>
            <a:pPr algn="ctr"/>
            <a:r>
              <a:rPr lang="bn-IN" sz="6000" dirty="0" smtClean="0">
                <a:solidFill>
                  <a:srgbClr val="00B050"/>
                </a:solidFill>
                <a:latin typeface="NikoshBAN" panose="02000000000000000000" pitchFamily="2" charset="0"/>
                <a:cs typeface="NikoshBAN" panose="02000000000000000000" pitchFamily="2" charset="0"/>
              </a:rPr>
              <a:t>অনুমোদন সূত্রে নাগরিকতা ৬ প্রকারঃ-</a:t>
            </a:r>
            <a:endParaRPr lang="en-US" sz="6000" dirty="0">
              <a:solidFill>
                <a:srgbClr val="00B050"/>
              </a:solidFill>
              <a:latin typeface="NikoshBAN" panose="02000000000000000000" pitchFamily="2" charset="0"/>
              <a:cs typeface="NikoshBAN" panose="02000000000000000000" pitchFamily="2" charset="0"/>
            </a:endParaRPr>
          </a:p>
        </p:txBody>
      </p:sp>
      <p:graphicFrame>
        <p:nvGraphicFramePr>
          <p:cNvPr id="3" name="Diagram 2"/>
          <p:cNvGraphicFramePr/>
          <p:nvPr>
            <p:extLst>
              <p:ext uri="{D42A27DB-BD31-4B8C-83A1-F6EECF244321}">
                <p14:modId xmlns:p14="http://schemas.microsoft.com/office/powerpoint/2010/main" val="3638034107"/>
              </p:ext>
            </p:extLst>
          </p:nvPr>
        </p:nvGraphicFramePr>
        <p:xfrm>
          <a:off x="0" y="2514600"/>
          <a:ext cx="12192000" cy="4249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19334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3">
                                            <p:graphicEl>
                                              <a:dgm id="{474ED69E-85DC-4EB8-8424-9406804D6D7A}"/>
                                            </p:graphicEl>
                                          </p:spTgt>
                                        </p:tgtEl>
                                        <p:attrNameLst>
                                          <p:attrName>style.visibility</p:attrName>
                                        </p:attrNameLst>
                                      </p:cBhvr>
                                      <p:to>
                                        <p:strVal val="visible"/>
                                      </p:to>
                                    </p:set>
                                    <p:animEffect transition="in" filter="wipe(down)">
                                      <p:cBhvr>
                                        <p:cTn id="15" dur="580">
                                          <p:stCondLst>
                                            <p:cond delay="0"/>
                                          </p:stCondLst>
                                        </p:cTn>
                                        <p:tgtEl>
                                          <p:spTgt spid="3">
                                            <p:graphicEl>
                                              <a:dgm id="{474ED69E-85DC-4EB8-8424-9406804D6D7A}"/>
                                            </p:graphicEl>
                                          </p:spTgt>
                                        </p:tgtEl>
                                      </p:cBhvr>
                                    </p:animEffect>
                                    <p:anim calcmode="lin" valueType="num">
                                      <p:cBhvr>
                                        <p:cTn id="16" dur="1822" tmFilter="0,0; 0.14,0.36; 0.43,0.73; 0.71,0.91; 1.0,1.0">
                                          <p:stCondLst>
                                            <p:cond delay="0"/>
                                          </p:stCondLst>
                                        </p:cTn>
                                        <p:tgtEl>
                                          <p:spTgt spid="3">
                                            <p:graphicEl>
                                              <a:dgm id="{474ED69E-85DC-4EB8-8424-9406804D6D7A}"/>
                                            </p:graphic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graphicEl>
                                              <a:dgm id="{474ED69E-85DC-4EB8-8424-9406804D6D7A}"/>
                                            </p:graphic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graphicEl>
                                              <a:dgm id="{474ED69E-85DC-4EB8-8424-9406804D6D7A}"/>
                                            </p:graphic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graphicEl>
                                              <a:dgm id="{474ED69E-85DC-4EB8-8424-9406804D6D7A}"/>
                                            </p:graphic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graphicEl>
                                              <a:dgm id="{474ED69E-85DC-4EB8-8424-9406804D6D7A}"/>
                                            </p:graphic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graphicEl>
                                              <a:dgm id="{474ED69E-85DC-4EB8-8424-9406804D6D7A}"/>
                                            </p:graphicEl>
                                          </p:spTgt>
                                        </p:tgtEl>
                                      </p:cBhvr>
                                      <p:to x="100000" y="60000"/>
                                    </p:animScale>
                                    <p:animScale>
                                      <p:cBhvr>
                                        <p:cTn id="22" dur="166" decel="50000">
                                          <p:stCondLst>
                                            <p:cond delay="676"/>
                                          </p:stCondLst>
                                        </p:cTn>
                                        <p:tgtEl>
                                          <p:spTgt spid="3">
                                            <p:graphicEl>
                                              <a:dgm id="{474ED69E-85DC-4EB8-8424-9406804D6D7A}"/>
                                            </p:graphicEl>
                                          </p:spTgt>
                                        </p:tgtEl>
                                      </p:cBhvr>
                                      <p:to x="100000" y="100000"/>
                                    </p:animScale>
                                    <p:animScale>
                                      <p:cBhvr>
                                        <p:cTn id="23" dur="26">
                                          <p:stCondLst>
                                            <p:cond delay="1312"/>
                                          </p:stCondLst>
                                        </p:cTn>
                                        <p:tgtEl>
                                          <p:spTgt spid="3">
                                            <p:graphicEl>
                                              <a:dgm id="{474ED69E-85DC-4EB8-8424-9406804D6D7A}"/>
                                            </p:graphicEl>
                                          </p:spTgt>
                                        </p:tgtEl>
                                      </p:cBhvr>
                                      <p:to x="100000" y="80000"/>
                                    </p:animScale>
                                    <p:animScale>
                                      <p:cBhvr>
                                        <p:cTn id="24" dur="166" decel="50000">
                                          <p:stCondLst>
                                            <p:cond delay="1338"/>
                                          </p:stCondLst>
                                        </p:cTn>
                                        <p:tgtEl>
                                          <p:spTgt spid="3">
                                            <p:graphicEl>
                                              <a:dgm id="{474ED69E-85DC-4EB8-8424-9406804D6D7A}"/>
                                            </p:graphicEl>
                                          </p:spTgt>
                                        </p:tgtEl>
                                      </p:cBhvr>
                                      <p:to x="100000" y="100000"/>
                                    </p:animScale>
                                    <p:animScale>
                                      <p:cBhvr>
                                        <p:cTn id="25" dur="26">
                                          <p:stCondLst>
                                            <p:cond delay="1642"/>
                                          </p:stCondLst>
                                        </p:cTn>
                                        <p:tgtEl>
                                          <p:spTgt spid="3">
                                            <p:graphicEl>
                                              <a:dgm id="{474ED69E-85DC-4EB8-8424-9406804D6D7A}"/>
                                            </p:graphicEl>
                                          </p:spTgt>
                                        </p:tgtEl>
                                      </p:cBhvr>
                                      <p:to x="100000" y="90000"/>
                                    </p:animScale>
                                    <p:animScale>
                                      <p:cBhvr>
                                        <p:cTn id="26" dur="166" decel="50000">
                                          <p:stCondLst>
                                            <p:cond delay="1668"/>
                                          </p:stCondLst>
                                        </p:cTn>
                                        <p:tgtEl>
                                          <p:spTgt spid="3">
                                            <p:graphicEl>
                                              <a:dgm id="{474ED69E-85DC-4EB8-8424-9406804D6D7A}"/>
                                            </p:graphicEl>
                                          </p:spTgt>
                                        </p:tgtEl>
                                      </p:cBhvr>
                                      <p:to x="100000" y="100000"/>
                                    </p:animScale>
                                    <p:animScale>
                                      <p:cBhvr>
                                        <p:cTn id="27" dur="26">
                                          <p:stCondLst>
                                            <p:cond delay="1808"/>
                                          </p:stCondLst>
                                        </p:cTn>
                                        <p:tgtEl>
                                          <p:spTgt spid="3">
                                            <p:graphicEl>
                                              <a:dgm id="{474ED69E-85DC-4EB8-8424-9406804D6D7A}"/>
                                            </p:graphicEl>
                                          </p:spTgt>
                                        </p:tgtEl>
                                      </p:cBhvr>
                                      <p:to x="100000" y="95000"/>
                                    </p:animScale>
                                    <p:animScale>
                                      <p:cBhvr>
                                        <p:cTn id="28" dur="166" decel="50000">
                                          <p:stCondLst>
                                            <p:cond delay="1834"/>
                                          </p:stCondLst>
                                        </p:cTn>
                                        <p:tgtEl>
                                          <p:spTgt spid="3">
                                            <p:graphicEl>
                                              <a:dgm id="{474ED69E-85DC-4EB8-8424-9406804D6D7A}"/>
                                            </p:graphic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grpId="0" nodeType="clickEffect">
                                  <p:stCondLst>
                                    <p:cond delay="0"/>
                                  </p:stCondLst>
                                  <p:childTnLst>
                                    <p:set>
                                      <p:cBhvr>
                                        <p:cTn id="32" dur="1" fill="hold">
                                          <p:stCondLst>
                                            <p:cond delay="0"/>
                                          </p:stCondLst>
                                        </p:cTn>
                                        <p:tgtEl>
                                          <p:spTgt spid="3">
                                            <p:graphicEl>
                                              <a:dgm id="{3A0AC788-6D15-4C53-BFE8-F0CC98CB4B07}"/>
                                            </p:graphicEl>
                                          </p:spTgt>
                                        </p:tgtEl>
                                        <p:attrNameLst>
                                          <p:attrName>style.visibility</p:attrName>
                                        </p:attrNameLst>
                                      </p:cBhvr>
                                      <p:to>
                                        <p:strVal val="visible"/>
                                      </p:to>
                                    </p:set>
                                    <p:animEffect transition="in" filter="wipe(down)">
                                      <p:cBhvr>
                                        <p:cTn id="33" dur="580">
                                          <p:stCondLst>
                                            <p:cond delay="0"/>
                                          </p:stCondLst>
                                        </p:cTn>
                                        <p:tgtEl>
                                          <p:spTgt spid="3">
                                            <p:graphicEl>
                                              <a:dgm id="{3A0AC788-6D15-4C53-BFE8-F0CC98CB4B07}"/>
                                            </p:graphicEl>
                                          </p:spTgt>
                                        </p:tgtEl>
                                      </p:cBhvr>
                                    </p:animEffect>
                                    <p:anim calcmode="lin" valueType="num">
                                      <p:cBhvr>
                                        <p:cTn id="34" dur="1822" tmFilter="0,0; 0.14,0.36; 0.43,0.73; 0.71,0.91; 1.0,1.0">
                                          <p:stCondLst>
                                            <p:cond delay="0"/>
                                          </p:stCondLst>
                                        </p:cTn>
                                        <p:tgtEl>
                                          <p:spTgt spid="3">
                                            <p:graphicEl>
                                              <a:dgm id="{3A0AC788-6D15-4C53-BFE8-F0CC98CB4B07}"/>
                                            </p:graphicEl>
                                          </p:spTgt>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3">
                                            <p:graphicEl>
                                              <a:dgm id="{3A0AC788-6D15-4C53-BFE8-F0CC98CB4B07}"/>
                                            </p:graphicEl>
                                          </p:spTgt>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3">
                                            <p:graphicEl>
                                              <a:dgm id="{3A0AC788-6D15-4C53-BFE8-F0CC98CB4B07}"/>
                                            </p:graphicEl>
                                          </p:spTgt>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3">
                                            <p:graphicEl>
                                              <a:dgm id="{3A0AC788-6D15-4C53-BFE8-F0CC98CB4B07}"/>
                                            </p:graphicEl>
                                          </p:spTgt>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3">
                                            <p:graphicEl>
                                              <a:dgm id="{3A0AC788-6D15-4C53-BFE8-F0CC98CB4B07}"/>
                                            </p:graphicEl>
                                          </p:spTgt>
                                        </p:tgtEl>
                                        <p:attrNameLst>
                                          <p:attrName>ppt_y</p:attrName>
                                        </p:attrNameLst>
                                      </p:cBhvr>
                                      <p:tavLst>
                                        <p:tav tm="0" fmla="#ppt_y-sin(pi*$)/81">
                                          <p:val>
                                            <p:fltVal val="0"/>
                                          </p:val>
                                        </p:tav>
                                        <p:tav tm="100000">
                                          <p:val>
                                            <p:fltVal val="1"/>
                                          </p:val>
                                        </p:tav>
                                      </p:tavLst>
                                    </p:anim>
                                    <p:animScale>
                                      <p:cBhvr>
                                        <p:cTn id="39" dur="26">
                                          <p:stCondLst>
                                            <p:cond delay="650"/>
                                          </p:stCondLst>
                                        </p:cTn>
                                        <p:tgtEl>
                                          <p:spTgt spid="3">
                                            <p:graphicEl>
                                              <a:dgm id="{3A0AC788-6D15-4C53-BFE8-F0CC98CB4B07}"/>
                                            </p:graphicEl>
                                          </p:spTgt>
                                        </p:tgtEl>
                                      </p:cBhvr>
                                      <p:to x="100000" y="60000"/>
                                    </p:animScale>
                                    <p:animScale>
                                      <p:cBhvr>
                                        <p:cTn id="40" dur="166" decel="50000">
                                          <p:stCondLst>
                                            <p:cond delay="676"/>
                                          </p:stCondLst>
                                        </p:cTn>
                                        <p:tgtEl>
                                          <p:spTgt spid="3">
                                            <p:graphicEl>
                                              <a:dgm id="{3A0AC788-6D15-4C53-BFE8-F0CC98CB4B07}"/>
                                            </p:graphicEl>
                                          </p:spTgt>
                                        </p:tgtEl>
                                      </p:cBhvr>
                                      <p:to x="100000" y="100000"/>
                                    </p:animScale>
                                    <p:animScale>
                                      <p:cBhvr>
                                        <p:cTn id="41" dur="26">
                                          <p:stCondLst>
                                            <p:cond delay="1312"/>
                                          </p:stCondLst>
                                        </p:cTn>
                                        <p:tgtEl>
                                          <p:spTgt spid="3">
                                            <p:graphicEl>
                                              <a:dgm id="{3A0AC788-6D15-4C53-BFE8-F0CC98CB4B07}"/>
                                            </p:graphicEl>
                                          </p:spTgt>
                                        </p:tgtEl>
                                      </p:cBhvr>
                                      <p:to x="100000" y="80000"/>
                                    </p:animScale>
                                    <p:animScale>
                                      <p:cBhvr>
                                        <p:cTn id="42" dur="166" decel="50000">
                                          <p:stCondLst>
                                            <p:cond delay="1338"/>
                                          </p:stCondLst>
                                        </p:cTn>
                                        <p:tgtEl>
                                          <p:spTgt spid="3">
                                            <p:graphicEl>
                                              <a:dgm id="{3A0AC788-6D15-4C53-BFE8-F0CC98CB4B07}"/>
                                            </p:graphicEl>
                                          </p:spTgt>
                                        </p:tgtEl>
                                      </p:cBhvr>
                                      <p:to x="100000" y="100000"/>
                                    </p:animScale>
                                    <p:animScale>
                                      <p:cBhvr>
                                        <p:cTn id="43" dur="26">
                                          <p:stCondLst>
                                            <p:cond delay="1642"/>
                                          </p:stCondLst>
                                        </p:cTn>
                                        <p:tgtEl>
                                          <p:spTgt spid="3">
                                            <p:graphicEl>
                                              <a:dgm id="{3A0AC788-6D15-4C53-BFE8-F0CC98CB4B07}"/>
                                            </p:graphicEl>
                                          </p:spTgt>
                                        </p:tgtEl>
                                      </p:cBhvr>
                                      <p:to x="100000" y="90000"/>
                                    </p:animScale>
                                    <p:animScale>
                                      <p:cBhvr>
                                        <p:cTn id="44" dur="166" decel="50000">
                                          <p:stCondLst>
                                            <p:cond delay="1668"/>
                                          </p:stCondLst>
                                        </p:cTn>
                                        <p:tgtEl>
                                          <p:spTgt spid="3">
                                            <p:graphicEl>
                                              <a:dgm id="{3A0AC788-6D15-4C53-BFE8-F0CC98CB4B07}"/>
                                            </p:graphicEl>
                                          </p:spTgt>
                                        </p:tgtEl>
                                      </p:cBhvr>
                                      <p:to x="100000" y="100000"/>
                                    </p:animScale>
                                    <p:animScale>
                                      <p:cBhvr>
                                        <p:cTn id="45" dur="26">
                                          <p:stCondLst>
                                            <p:cond delay="1808"/>
                                          </p:stCondLst>
                                        </p:cTn>
                                        <p:tgtEl>
                                          <p:spTgt spid="3">
                                            <p:graphicEl>
                                              <a:dgm id="{3A0AC788-6D15-4C53-BFE8-F0CC98CB4B07}"/>
                                            </p:graphicEl>
                                          </p:spTgt>
                                        </p:tgtEl>
                                      </p:cBhvr>
                                      <p:to x="100000" y="95000"/>
                                    </p:animScale>
                                    <p:animScale>
                                      <p:cBhvr>
                                        <p:cTn id="46" dur="166" decel="50000">
                                          <p:stCondLst>
                                            <p:cond delay="1834"/>
                                          </p:stCondLst>
                                        </p:cTn>
                                        <p:tgtEl>
                                          <p:spTgt spid="3">
                                            <p:graphicEl>
                                              <a:dgm id="{3A0AC788-6D15-4C53-BFE8-F0CC98CB4B07}"/>
                                            </p:graphicEl>
                                          </p:spTgt>
                                        </p:tgtEl>
                                      </p:cBhvr>
                                      <p:to x="100000" y="100000"/>
                                    </p:animScale>
                                  </p:childTnLst>
                                </p:cTn>
                              </p:par>
                              <p:par>
                                <p:cTn id="47" presetID="26" presetClass="entr" presetSubtype="0" fill="hold" grpId="0" nodeType="withEffect">
                                  <p:stCondLst>
                                    <p:cond delay="0"/>
                                  </p:stCondLst>
                                  <p:childTnLst>
                                    <p:set>
                                      <p:cBhvr>
                                        <p:cTn id="48" dur="1" fill="hold">
                                          <p:stCondLst>
                                            <p:cond delay="0"/>
                                          </p:stCondLst>
                                        </p:cTn>
                                        <p:tgtEl>
                                          <p:spTgt spid="3">
                                            <p:graphicEl>
                                              <a:dgm id="{4183F029-18EA-414B-A8F9-807B4D5828EC}"/>
                                            </p:graphicEl>
                                          </p:spTgt>
                                        </p:tgtEl>
                                        <p:attrNameLst>
                                          <p:attrName>style.visibility</p:attrName>
                                        </p:attrNameLst>
                                      </p:cBhvr>
                                      <p:to>
                                        <p:strVal val="visible"/>
                                      </p:to>
                                    </p:set>
                                    <p:animEffect transition="in" filter="wipe(down)">
                                      <p:cBhvr>
                                        <p:cTn id="49" dur="580">
                                          <p:stCondLst>
                                            <p:cond delay="0"/>
                                          </p:stCondLst>
                                        </p:cTn>
                                        <p:tgtEl>
                                          <p:spTgt spid="3">
                                            <p:graphicEl>
                                              <a:dgm id="{4183F029-18EA-414B-A8F9-807B4D5828EC}"/>
                                            </p:graphicEl>
                                          </p:spTgt>
                                        </p:tgtEl>
                                      </p:cBhvr>
                                    </p:animEffect>
                                    <p:anim calcmode="lin" valueType="num">
                                      <p:cBhvr>
                                        <p:cTn id="50" dur="1822" tmFilter="0,0; 0.14,0.36; 0.43,0.73; 0.71,0.91; 1.0,1.0">
                                          <p:stCondLst>
                                            <p:cond delay="0"/>
                                          </p:stCondLst>
                                        </p:cTn>
                                        <p:tgtEl>
                                          <p:spTgt spid="3">
                                            <p:graphicEl>
                                              <a:dgm id="{4183F029-18EA-414B-A8F9-807B4D5828EC}"/>
                                            </p:graphicEl>
                                          </p:spTgt>
                                        </p:tgtEl>
                                        <p:attrNameLst>
                                          <p:attrName>ppt_x</p:attrName>
                                        </p:attrNameLst>
                                      </p:cBhvr>
                                      <p:tavLst>
                                        <p:tav tm="0">
                                          <p:val>
                                            <p:strVal val="#ppt_x-0.25"/>
                                          </p:val>
                                        </p:tav>
                                        <p:tav tm="100000">
                                          <p:val>
                                            <p:strVal val="#ppt_x"/>
                                          </p:val>
                                        </p:tav>
                                      </p:tavLst>
                                    </p:anim>
                                    <p:anim calcmode="lin" valueType="num">
                                      <p:cBhvr>
                                        <p:cTn id="51" dur="664" tmFilter="0.0,0.0; 0.25,0.07; 0.50,0.2; 0.75,0.467; 1.0,1.0">
                                          <p:stCondLst>
                                            <p:cond delay="0"/>
                                          </p:stCondLst>
                                        </p:cTn>
                                        <p:tgtEl>
                                          <p:spTgt spid="3">
                                            <p:graphicEl>
                                              <a:dgm id="{4183F029-18EA-414B-A8F9-807B4D5828EC}"/>
                                            </p:graphicEl>
                                          </p:spTgt>
                                        </p:tgtEl>
                                        <p:attrNameLst>
                                          <p:attrName>ppt_y</p:attrName>
                                        </p:attrNameLst>
                                      </p:cBhvr>
                                      <p:tavLst>
                                        <p:tav tm="0" fmla="#ppt_y-sin(pi*$)/3">
                                          <p:val>
                                            <p:fltVal val="0.5"/>
                                          </p:val>
                                        </p:tav>
                                        <p:tav tm="100000">
                                          <p:val>
                                            <p:fltVal val="1"/>
                                          </p:val>
                                        </p:tav>
                                      </p:tavLst>
                                    </p:anim>
                                    <p:anim calcmode="lin" valueType="num">
                                      <p:cBhvr>
                                        <p:cTn id="52" dur="664" tmFilter="0, 0; 0.125,0.2665; 0.25,0.4; 0.375,0.465; 0.5,0.5;  0.625,0.535; 0.75,0.6; 0.875,0.7335; 1,1">
                                          <p:stCondLst>
                                            <p:cond delay="664"/>
                                          </p:stCondLst>
                                        </p:cTn>
                                        <p:tgtEl>
                                          <p:spTgt spid="3">
                                            <p:graphicEl>
                                              <a:dgm id="{4183F029-18EA-414B-A8F9-807B4D5828EC}"/>
                                            </p:graphicEl>
                                          </p:spTgt>
                                        </p:tgtEl>
                                        <p:attrNameLst>
                                          <p:attrName>ppt_y</p:attrName>
                                        </p:attrNameLst>
                                      </p:cBhvr>
                                      <p:tavLst>
                                        <p:tav tm="0" fmla="#ppt_y-sin(pi*$)/9">
                                          <p:val>
                                            <p:fltVal val="0"/>
                                          </p:val>
                                        </p:tav>
                                        <p:tav tm="100000">
                                          <p:val>
                                            <p:fltVal val="1"/>
                                          </p:val>
                                        </p:tav>
                                      </p:tavLst>
                                    </p:anim>
                                    <p:anim calcmode="lin" valueType="num">
                                      <p:cBhvr>
                                        <p:cTn id="53" dur="332" tmFilter="0, 0; 0.125,0.2665; 0.25,0.4; 0.375,0.465; 0.5,0.5;  0.625,0.535; 0.75,0.6; 0.875,0.7335; 1,1">
                                          <p:stCondLst>
                                            <p:cond delay="1324"/>
                                          </p:stCondLst>
                                        </p:cTn>
                                        <p:tgtEl>
                                          <p:spTgt spid="3">
                                            <p:graphicEl>
                                              <a:dgm id="{4183F029-18EA-414B-A8F9-807B4D5828EC}"/>
                                            </p:graphicEl>
                                          </p:spTgt>
                                        </p:tgtEl>
                                        <p:attrNameLst>
                                          <p:attrName>ppt_y</p:attrName>
                                        </p:attrNameLst>
                                      </p:cBhvr>
                                      <p:tavLst>
                                        <p:tav tm="0" fmla="#ppt_y-sin(pi*$)/27">
                                          <p:val>
                                            <p:fltVal val="0"/>
                                          </p:val>
                                        </p:tav>
                                        <p:tav tm="100000">
                                          <p:val>
                                            <p:fltVal val="1"/>
                                          </p:val>
                                        </p:tav>
                                      </p:tavLst>
                                    </p:anim>
                                    <p:anim calcmode="lin" valueType="num">
                                      <p:cBhvr>
                                        <p:cTn id="54" dur="164" tmFilter="0, 0; 0.125,0.2665; 0.25,0.4; 0.375,0.465; 0.5,0.5;  0.625,0.535; 0.75,0.6; 0.875,0.7335; 1,1">
                                          <p:stCondLst>
                                            <p:cond delay="1656"/>
                                          </p:stCondLst>
                                        </p:cTn>
                                        <p:tgtEl>
                                          <p:spTgt spid="3">
                                            <p:graphicEl>
                                              <a:dgm id="{4183F029-18EA-414B-A8F9-807B4D5828EC}"/>
                                            </p:graphicEl>
                                          </p:spTgt>
                                        </p:tgtEl>
                                        <p:attrNameLst>
                                          <p:attrName>ppt_y</p:attrName>
                                        </p:attrNameLst>
                                      </p:cBhvr>
                                      <p:tavLst>
                                        <p:tav tm="0" fmla="#ppt_y-sin(pi*$)/81">
                                          <p:val>
                                            <p:fltVal val="0"/>
                                          </p:val>
                                        </p:tav>
                                        <p:tav tm="100000">
                                          <p:val>
                                            <p:fltVal val="1"/>
                                          </p:val>
                                        </p:tav>
                                      </p:tavLst>
                                    </p:anim>
                                    <p:animScale>
                                      <p:cBhvr>
                                        <p:cTn id="55" dur="26">
                                          <p:stCondLst>
                                            <p:cond delay="650"/>
                                          </p:stCondLst>
                                        </p:cTn>
                                        <p:tgtEl>
                                          <p:spTgt spid="3">
                                            <p:graphicEl>
                                              <a:dgm id="{4183F029-18EA-414B-A8F9-807B4D5828EC}"/>
                                            </p:graphicEl>
                                          </p:spTgt>
                                        </p:tgtEl>
                                      </p:cBhvr>
                                      <p:to x="100000" y="60000"/>
                                    </p:animScale>
                                    <p:animScale>
                                      <p:cBhvr>
                                        <p:cTn id="56" dur="166" decel="50000">
                                          <p:stCondLst>
                                            <p:cond delay="676"/>
                                          </p:stCondLst>
                                        </p:cTn>
                                        <p:tgtEl>
                                          <p:spTgt spid="3">
                                            <p:graphicEl>
                                              <a:dgm id="{4183F029-18EA-414B-A8F9-807B4D5828EC}"/>
                                            </p:graphicEl>
                                          </p:spTgt>
                                        </p:tgtEl>
                                      </p:cBhvr>
                                      <p:to x="100000" y="100000"/>
                                    </p:animScale>
                                    <p:animScale>
                                      <p:cBhvr>
                                        <p:cTn id="57" dur="26">
                                          <p:stCondLst>
                                            <p:cond delay="1312"/>
                                          </p:stCondLst>
                                        </p:cTn>
                                        <p:tgtEl>
                                          <p:spTgt spid="3">
                                            <p:graphicEl>
                                              <a:dgm id="{4183F029-18EA-414B-A8F9-807B4D5828EC}"/>
                                            </p:graphicEl>
                                          </p:spTgt>
                                        </p:tgtEl>
                                      </p:cBhvr>
                                      <p:to x="100000" y="80000"/>
                                    </p:animScale>
                                    <p:animScale>
                                      <p:cBhvr>
                                        <p:cTn id="58" dur="166" decel="50000">
                                          <p:stCondLst>
                                            <p:cond delay="1338"/>
                                          </p:stCondLst>
                                        </p:cTn>
                                        <p:tgtEl>
                                          <p:spTgt spid="3">
                                            <p:graphicEl>
                                              <a:dgm id="{4183F029-18EA-414B-A8F9-807B4D5828EC}"/>
                                            </p:graphicEl>
                                          </p:spTgt>
                                        </p:tgtEl>
                                      </p:cBhvr>
                                      <p:to x="100000" y="100000"/>
                                    </p:animScale>
                                    <p:animScale>
                                      <p:cBhvr>
                                        <p:cTn id="59" dur="26">
                                          <p:stCondLst>
                                            <p:cond delay="1642"/>
                                          </p:stCondLst>
                                        </p:cTn>
                                        <p:tgtEl>
                                          <p:spTgt spid="3">
                                            <p:graphicEl>
                                              <a:dgm id="{4183F029-18EA-414B-A8F9-807B4D5828EC}"/>
                                            </p:graphicEl>
                                          </p:spTgt>
                                        </p:tgtEl>
                                      </p:cBhvr>
                                      <p:to x="100000" y="90000"/>
                                    </p:animScale>
                                    <p:animScale>
                                      <p:cBhvr>
                                        <p:cTn id="60" dur="166" decel="50000">
                                          <p:stCondLst>
                                            <p:cond delay="1668"/>
                                          </p:stCondLst>
                                        </p:cTn>
                                        <p:tgtEl>
                                          <p:spTgt spid="3">
                                            <p:graphicEl>
                                              <a:dgm id="{4183F029-18EA-414B-A8F9-807B4D5828EC}"/>
                                            </p:graphicEl>
                                          </p:spTgt>
                                        </p:tgtEl>
                                      </p:cBhvr>
                                      <p:to x="100000" y="100000"/>
                                    </p:animScale>
                                    <p:animScale>
                                      <p:cBhvr>
                                        <p:cTn id="61" dur="26">
                                          <p:stCondLst>
                                            <p:cond delay="1808"/>
                                          </p:stCondLst>
                                        </p:cTn>
                                        <p:tgtEl>
                                          <p:spTgt spid="3">
                                            <p:graphicEl>
                                              <a:dgm id="{4183F029-18EA-414B-A8F9-807B4D5828EC}"/>
                                            </p:graphicEl>
                                          </p:spTgt>
                                        </p:tgtEl>
                                      </p:cBhvr>
                                      <p:to x="100000" y="95000"/>
                                    </p:animScale>
                                    <p:animScale>
                                      <p:cBhvr>
                                        <p:cTn id="62" dur="166" decel="50000">
                                          <p:stCondLst>
                                            <p:cond delay="1834"/>
                                          </p:stCondLst>
                                        </p:cTn>
                                        <p:tgtEl>
                                          <p:spTgt spid="3">
                                            <p:graphicEl>
                                              <a:dgm id="{4183F029-18EA-414B-A8F9-807B4D5828EC}"/>
                                            </p:graphicEl>
                                          </p:spTgt>
                                        </p:tgtEl>
                                      </p:cBhvr>
                                      <p:to x="100000" y="100000"/>
                                    </p:animScale>
                                  </p:childTnLst>
                                </p:cTn>
                              </p:par>
                            </p:childTnLst>
                          </p:cTn>
                        </p:par>
                      </p:childTnLst>
                    </p:cTn>
                  </p:par>
                  <p:par>
                    <p:cTn id="63" fill="hold">
                      <p:stCondLst>
                        <p:cond delay="indefinite"/>
                      </p:stCondLst>
                      <p:childTnLst>
                        <p:par>
                          <p:cTn id="64" fill="hold">
                            <p:stCondLst>
                              <p:cond delay="0"/>
                            </p:stCondLst>
                            <p:childTnLst>
                              <p:par>
                                <p:cTn id="65" presetID="26" presetClass="entr" presetSubtype="0" fill="hold" grpId="0" nodeType="clickEffect">
                                  <p:stCondLst>
                                    <p:cond delay="0"/>
                                  </p:stCondLst>
                                  <p:childTnLst>
                                    <p:set>
                                      <p:cBhvr>
                                        <p:cTn id="66" dur="1" fill="hold">
                                          <p:stCondLst>
                                            <p:cond delay="0"/>
                                          </p:stCondLst>
                                        </p:cTn>
                                        <p:tgtEl>
                                          <p:spTgt spid="3">
                                            <p:graphicEl>
                                              <a:dgm id="{BF644B73-B356-4C1A-ABFB-291953A32D35}"/>
                                            </p:graphicEl>
                                          </p:spTgt>
                                        </p:tgtEl>
                                        <p:attrNameLst>
                                          <p:attrName>style.visibility</p:attrName>
                                        </p:attrNameLst>
                                      </p:cBhvr>
                                      <p:to>
                                        <p:strVal val="visible"/>
                                      </p:to>
                                    </p:set>
                                    <p:animEffect transition="in" filter="wipe(down)">
                                      <p:cBhvr>
                                        <p:cTn id="67" dur="580">
                                          <p:stCondLst>
                                            <p:cond delay="0"/>
                                          </p:stCondLst>
                                        </p:cTn>
                                        <p:tgtEl>
                                          <p:spTgt spid="3">
                                            <p:graphicEl>
                                              <a:dgm id="{BF644B73-B356-4C1A-ABFB-291953A32D35}"/>
                                            </p:graphicEl>
                                          </p:spTgt>
                                        </p:tgtEl>
                                      </p:cBhvr>
                                    </p:animEffect>
                                    <p:anim calcmode="lin" valueType="num">
                                      <p:cBhvr>
                                        <p:cTn id="68" dur="1822" tmFilter="0,0; 0.14,0.36; 0.43,0.73; 0.71,0.91; 1.0,1.0">
                                          <p:stCondLst>
                                            <p:cond delay="0"/>
                                          </p:stCondLst>
                                        </p:cTn>
                                        <p:tgtEl>
                                          <p:spTgt spid="3">
                                            <p:graphicEl>
                                              <a:dgm id="{BF644B73-B356-4C1A-ABFB-291953A32D35}"/>
                                            </p:graphicEl>
                                          </p:spTgt>
                                        </p:tgtEl>
                                        <p:attrNameLst>
                                          <p:attrName>ppt_x</p:attrName>
                                        </p:attrNameLst>
                                      </p:cBhvr>
                                      <p:tavLst>
                                        <p:tav tm="0">
                                          <p:val>
                                            <p:strVal val="#ppt_x-0.25"/>
                                          </p:val>
                                        </p:tav>
                                        <p:tav tm="100000">
                                          <p:val>
                                            <p:strVal val="#ppt_x"/>
                                          </p:val>
                                        </p:tav>
                                      </p:tavLst>
                                    </p:anim>
                                    <p:anim calcmode="lin" valueType="num">
                                      <p:cBhvr>
                                        <p:cTn id="69" dur="664" tmFilter="0.0,0.0; 0.25,0.07; 0.50,0.2; 0.75,0.467; 1.0,1.0">
                                          <p:stCondLst>
                                            <p:cond delay="0"/>
                                          </p:stCondLst>
                                        </p:cTn>
                                        <p:tgtEl>
                                          <p:spTgt spid="3">
                                            <p:graphicEl>
                                              <a:dgm id="{BF644B73-B356-4C1A-ABFB-291953A32D35}"/>
                                            </p:graphicEl>
                                          </p:spTgt>
                                        </p:tgtEl>
                                        <p:attrNameLst>
                                          <p:attrName>ppt_y</p:attrName>
                                        </p:attrNameLst>
                                      </p:cBhvr>
                                      <p:tavLst>
                                        <p:tav tm="0" fmla="#ppt_y-sin(pi*$)/3">
                                          <p:val>
                                            <p:fltVal val="0.5"/>
                                          </p:val>
                                        </p:tav>
                                        <p:tav tm="100000">
                                          <p:val>
                                            <p:fltVal val="1"/>
                                          </p:val>
                                        </p:tav>
                                      </p:tavLst>
                                    </p:anim>
                                    <p:anim calcmode="lin" valueType="num">
                                      <p:cBhvr>
                                        <p:cTn id="70" dur="664" tmFilter="0, 0; 0.125,0.2665; 0.25,0.4; 0.375,0.465; 0.5,0.5;  0.625,0.535; 0.75,0.6; 0.875,0.7335; 1,1">
                                          <p:stCondLst>
                                            <p:cond delay="664"/>
                                          </p:stCondLst>
                                        </p:cTn>
                                        <p:tgtEl>
                                          <p:spTgt spid="3">
                                            <p:graphicEl>
                                              <a:dgm id="{BF644B73-B356-4C1A-ABFB-291953A32D35}"/>
                                            </p:graphicEl>
                                          </p:spTgt>
                                        </p:tgtEl>
                                        <p:attrNameLst>
                                          <p:attrName>ppt_y</p:attrName>
                                        </p:attrNameLst>
                                      </p:cBhvr>
                                      <p:tavLst>
                                        <p:tav tm="0" fmla="#ppt_y-sin(pi*$)/9">
                                          <p:val>
                                            <p:fltVal val="0"/>
                                          </p:val>
                                        </p:tav>
                                        <p:tav tm="100000">
                                          <p:val>
                                            <p:fltVal val="1"/>
                                          </p:val>
                                        </p:tav>
                                      </p:tavLst>
                                    </p:anim>
                                    <p:anim calcmode="lin" valueType="num">
                                      <p:cBhvr>
                                        <p:cTn id="71" dur="332" tmFilter="0, 0; 0.125,0.2665; 0.25,0.4; 0.375,0.465; 0.5,0.5;  0.625,0.535; 0.75,0.6; 0.875,0.7335; 1,1">
                                          <p:stCondLst>
                                            <p:cond delay="1324"/>
                                          </p:stCondLst>
                                        </p:cTn>
                                        <p:tgtEl>
                                          <p:spTgt spid="3">
                                            <p:graphicEl>
                                              <a:dgm id="{BF644B73-B356-4C1A-ABFB-291953A32D35}"/>
                                            </p:graphicEl>
                                          </p:spTgt>
                                        </p:tgtEl>
                                        <p:attrNameLst>
                                          <p:attrName>ppt_y</p:attrName>
                                        </p:attrNameLst>
                                      </p:cBhvr>
                                      <p:tavLst>
                                        <p:tav tm="0" fmla="#ppt_y-sin(pi*$)/27">
                                          <p:val>
                                            <p:fltVal val="0"/>
                                          </p:val>
                                        </p:tav>
                                        <p:tav tm="100000">
                                          <p:val>
                                            <p:fltVal val="1"/>
                                          </p:val>
                                        </p:tav>
                                      </p:tavLst>
                                    </p:anim>
                                    <p:anim calcmode="lin" valueType="num">
                                      <p:cBhvr>
                                        <p:cTn id="72" dur="164" tmFilter="0, 0; 0.125,0.2665; 0.25,0.4; 0.375,0.465; 0.5,0.5;  0.625,0.535; 0.75,0.6; 0.875,0.7335; 1,1">
                                          <p:stCondLst>
                                            <p:cond delay="1656"/>
                                          </p:stCondLst>
                                        </p:cTn>
                                        <p:tgtEl>
                                          <p:spTgt spid="3">
                                            <p:graphicEl>
                                              <a:dgm id="{BF644B73-B356-4C1A-ABFB-291953A32D35}"/>
                                            </p:graphicEl>
                                          </p:spTgt>
                                        </p:tgtEl>
                                        <p:attrNameLst>
                                          <p:attrName>ppt_y</p:attrName>
                                        </p:attrNameLst>
                                      </p:cBhvr>
                                      <p:tavLst>
                                        <p:tav tm="0" fmla="#ppt_y-sin(pi*$)/81">
                                          <p:val>
                                            <p:fltVal val="0"/>
                                          </p:val>
                                        </p:tav>
                                        <p:tav tm="100000">
                                          <p:val>
                                            <p:fltVal val="1"/>
                                          </p:val>
                                        </p:tav>
                                      </p:tavLst>
                                    </p:anim>
                                    <p:animScale>
                                      <p:cBhvr>
                                        <p:cTn id="73" dur="26">
                                          <p:stCondLst>
                                            <p:cond delay="650"/>
                                          </p:stCondLst>
                                        </p:cTn>
                                        <p:tgtEl>
                                          <p:spTgt spid="3">
                                            <p:graphicEl>
                                              <a:dgm id="{BF644B73-B356-4C1A-ABFB-291953A32D35}"/>
                                            </p:graphicEl>
                                          </p:spTgt>
                                        </p:tgtEl>
                                      </p:cBhvr>
                                      <p:to x="100000" y="60000"/>
                                    </p:animScale>
                                    <p:animScale>
                                      <p:cBhvr>
                                        <p:cTn id="74" dur="166" decel="50000">
                                          <p:stCondLst>
                                            <p:cond delay="676"/>
                                          </p:stCondLst>
                                        </p:cTn>
                                        <p:tgtEl>
                                          <p:spTgt spid="3">
                                            <p:graphicEl>
                                              <a:dgm id="{BF644B73-B356-4C1A-ABFB-291953A32D35}"/>
                                            </p:graphicEl>
                                          </p:spTgt>
                                        </p:tgtEl>
                                      </p:cBhvr>
                                      <p:to x="100000" y="100000"/>
                                    </p:animScale>
                                    <p:animScale>
                                      <p:cBhvr>
                                        <p:cTn id="75" dur="26">
                                          <p:stCondLst>
                                            <p:cond delay="1312"/>
                                          </p:stCondLst>
                                        </p:cTn>
                                        <p:tgtEl>
                                          <p:spTgt spid="3">
                                            <p:graphicEl>
                                              <a:dgm id="{BF644B73-B356-4C1A-ABFB-291953A32D35}"/>
                                            </p:graphicEl>
                                          </p:spTgt>
                                        </p:tgtEl>
                                      </p:cBhvr>
                                      <p:to x="100000" y="80000"/>
                                    </p:animScale>
                                    <p:animScale>
                                      <p:cBhvr>
                                        <p:cTn id="76" dur="166" decel="50000">
                                          <p:stCondLst>
                                            <p:cond delay="1338"/>
                                          </p:stCondLst>
                                        </p:cTn>
                                        <p:tgtEl>
                                          <p:spTgt spid="3">
                                            <p:graphicEl>
                                              <a:dgm id="{BF644B73-B356-4C1A-ABFB-291953A32D35}"/>
                                            </p:graphicEl>
                                          </p:spTgt>
                                        </p:tgtEl>
                                      </p:cBhvr>
                                      <p:to x="100000" y="100000"/>
                                    </p:animScale>
                                    <p:animScale>
                                      <p:cBhvr>
                                        <p:cTn id="77" dur="26">
                                          <p:stCondLst>
                                            <p:cond delay="1642"/>
                                          </p:stCondLst>
                                        </p:cTn>
                                        <p:tgtEl>
                                          <p:spTgt spid="3">
                                            <p:graphicEl>
                                              <a:dgm id="{BF644B73-B356-4C1A-ABFB-291953A32D35}"/>
                                            </p:graphicEl>
                                          </p:spTgt>
                                        </p:tgtEl>
                                      </p:cBhvr>
                                      <p:to x="100000" y="90000"/>
                                    </p:animScale>
                                    <p:animScale>
                                      <p:cBhvr>
                                        <p:cTn id="78" dur="166" decel="50000">
                                          <p:stCondLst>
                                            <p:cond delay="1668"/>
                                          </p:stCondLst>
                                        </p:cTn>
                                        <p:tgtEl>
                                          <p:spTgt spid="3">
                                            <p:graphicEl>
                                              <a:dgm id="{BF644B73-B356-4C1A-ABFB-291953A32D35}"/>
                                            </p:graphicEl>
                                          </p:spTgt>
                                        </p:tgtEl>
                                      </p:cBhvr>
                                      <p:to x="100000" y="100000"/>
                                    </p:animScale>
                                    <p:animScale>
                                      <p:cBhvr>
                                        <p:cTn id="79" dur="26">
                                          <p:stCondLst>
                                            <p:cond delay="1808"/>
                                          </p:stCondLst>
                                        </p:cTn>
                                        <p:tgtEl>
                                          <p:spTgt spid="3">
                                            <p:graphicEl>
                                              <a:dgm id="{BF644B73-B356-4C1A-ABFB-291953A32D35}"/>
                                            </p:graphicEl>
                                          </p:spTgt>
                                        </p:tgtEl>
                                      </p:cBhvr>
                                      <p:to x="100000" y="95000"/>
                                    </p:animScale>
                                    <p:animScale>
                                      <p:cBhvr>
                                        <p:cTn id="80" dur="166" decel="50000">
                                          <p:stCondLst>
                                            <p:cond delay="1834"/>
                                          </p:stCondLst>
                                        </p:cTn>
                                        <p:tgtEl>
                                          <p:spTgt spid="3">
                                            <p:graphicEl>
                                              <a:dgm id="{BF644B73-B356-4C1A-ABFB-291953A32D35}"/>
                                            </p:graphicEl>
                                          </p:spTgt>
                                        </p:tgtEl>
                                      </p:cBhvr>
                                      <p:to x="100000" y="100000"/>
                                    </p:animScale>
                                  </p:childTnLst>
                                </p:cTn>
                              </p:par>
                              <p:par>
                                <p:cTn id="81" presetID="26" presetClass="entr" presetSubtype="0" fill="hold" grpId="0" nodeType="withEffect">
                                  <p:stCondLst>
                                    <p:cond delay="0"/>
                                  </p:stCondLst>
                                  <p:childTnLst>
                                    <p:set>
                                      <p:cBhvr>
                                        <p:cTn id="82" dur="1" fill="hold">
                                          <p:stCondLst>
                                            <p:cond delay="0"/>
                                          </p:stCondLst>
                                        </p:cTn>
                                        <p:tgtEl>
                                          <p:spTgt spid="3">
                                            <p:graphicEl>
                                              <a:dgm id="{32A70200-3A06-4DDD-A647-E821B01A3DE3}"/>
                                            </p:graphicEl>
                                          </p:spTgt>
                                        </p:tgtEl>
                                        <p:attrNameLst>
                                          <p:attrName>style.visibility</p:attrName>
                                        </p:attrNameLst>
                                      </p:cBhvr>
                                      <p:to>
                                        <p:strVal val="visible"/>
                                      </p:to>
                                    </p:set>
                                    <p:animEffect transition="in" filter="wipe(down)">
                                      <p:cBhvr>
                                        <p:cTn id="83" dur="580">
                                          <p:stCondLst>
                                            <p:cond delay="0"/>
                                          </p:stCondLst>
                                        </p:cTn>
                                        <p:tgtEl>
                                          <p:spTgt spid="3">
                                            <p:graphicEl>
                                              <a:dgm id="{32A70200-3A06-4DDD-A647-E821B01A3DE3}"/>
                                            </p:graphicEl>
                                          </p:spTgt>
                                        </p:tgtEl>
                                      </p:cBhvr>
                                    </p:animEffect>
                                    <p:anim calcmode="lin" valueType="num">
                                      <p:cBhvr>
                                        <p:cTn id="84" dur="1822" tmFilter="0,0; 0.14,0.36; 0.43,0.73; 0.71,0.91; 1.0,1.0">
                                          <p:stCondLst>
                                            <p:cond delay="0"/>
                                          </p:stCondLst>
                                        </p:cTn>
                                        <p:tgtEl>
                                          <p:spTgt spid="3">
                                            <p:graphicEl>
                                              <a:dgm id="{32A70200-3A06-4DDD-A647-E821B01A3DE3}"/>
                                            </p:graphicEl>
                                          </p:spTgt>
                                        </p:tgtEl>
                                        <p:attrNameLst>
                                          <p:attrName>ppt_x</p:attrName>
                                        </p:attrNameLst>
                                      </p:cBhvr>
                                      <p:tavLst>
                                        <p:tav tm="0">
                                          <p:val>
                                            <p:strVal val="#ppt_x-0.25"/>
                                          </p:val>
                                        </p:tav>
                                        <p:tav tm="100000">
                                          <p:val>
                                            <p:strVal val="#ppt_x"/>
                                          </p:val>
                                        </p:tav>
                                      </p:tavLst>
                                    </p:anim>
                                    <p:anim calcmode="lin" valueType="num">
                                      <p:cBhvr>
                                        <p:cTn id="85" dur="664" tmFilter="0.0,0.0; 0.25,0.07; 0.50,0.2; 0.75,0.467; 1.0,1.0">
                                          <p:stCondLst>
                                            <p:cond delay="0"/>
                                          </p:stCondLst>
                                        </p:cTn>
                                        <p:tgtEl>
                                          <p:spTgt spid="3">
                                            <p:graphicEl>
                                              <a:dgm id="{32A70200-3A06-4DDD-A647-E821B01A3DE3}"/>
                                            </p:graphicEl>
                                          </p:spTgt>
                                        </p:tgtEl>
                                        <p:attrNameLst>
                                          <p:attrName>ppt_y</p:attrName>
                                        </p:attrNameLst>
                                      </p:cBhvr>
                                      <p:tavLst>
                                        <p:tav tm="0" fmla="#ppt_y-sin(pi*$)/3">
                                          <p:val>
                                            <p:fltVal val="0.5"/>
                                          </p:val>
                                        </p:tav>
                                        <p:tav tm="100000">
                                          <p:val>
                                            <p:fltVal val="1"/>
                                          </p:val>
                                        </p:tav>
                                      </p:tavLst>
                                    </p:anim>
                                    <p:anim calcmode="lin" valueType="num">
                                      <p:cBhvr>
                                        <p:cTn id="86" dur="664" tmFilter="0, 0; 0.125,0.2665; 0.25,0.4; 0.375,0.465; 0.5,0.5;  0.625,0.535; 0.75,0.6; 0.875,0.7335; 1,1">
                                          <p:stCondLst>
                                            <p:cond delay="664"/>
                                          </p:stCondLst>
                                        </p:cTn>
                                        <p:tgtEl>
                                          <p:spTgt spid="3">
                                            <p:graphicEl>
                                              <a:dgm id="{32A70200-3A06-4DDD-A647-E821B01A3DE3}"/>
                                            </p:graphicEl>
                                          </p:spTgt>
                                        </p:tgtEl>
                                        <p:attrNameLst>
                                          <p:attrName>ppt_y</p:attrName>
                                        </p:attrNameLst>
                                      </p:cBhvr>
                                      <p:tavLst>
                                        <p:tav tm="0" fmla="#ppt_y-sin(pi*$)/9">
                                          <p:val>
                                            <p:fltVal val="0"/>
                                          </p:val>
                                        </p:tav>
                                        <p:tav tm="100000">
                                          <p:val>
                                            <p:fltVal val="1"/>
                                          </p:val>
                                        </p:tav>
                                      </p:tavLst>
                                    </p:anim>
                                    <p:anim calcmode="lin" valueType="num">
                                      <p:cBhvr>
                                        <p:cTn id="87" dur="332" tmFilter="0, 0; 0.125,0.2665; 0.25,0.4; 0.375,0.465; 0.5,0.5;  0.625,0.535; 0.75,0.6; 0.875,0.7335; 1,1">
                                          <p:stCondLst>
                                            <p:cond delay="1324"/>
                                          </p:stCondLst>
                                        </p:cTn>
                                        <p:tgtEl>
                                          <p:spTgt spid="3">
                                            <p:graphicEl>
                                              <a:dgm id="{32A70200-3A06-4DDD-A647-E821B01A3DE3}"/>
                                            </p:graphicEl>
                                          </p:spTgt>
                                        </p:tgtEl>
                                        <p:attrNameLst>
                                          <p:attrName>ppt_y</p:attrName>
                                        </p:attrNameLst>
                                      </p:cBhvr>
                                      <p:tavLst>
                                        <p:tav tm="0" fmla="#ppt_y-sin(pi*$)/27">
                                          <p:val>
                                            <p:fltVal val="0"/>
                                          </p:val>
                                        </p:tav>
                                        <p:tav tm="100000">
                                          <p:val>
                                            <p:fltVal val="1"/>
                                          </p:val>
                                        </p:tav>
                                      </p:tavLst>
                                    </p:anim>
                                    <p:anim calcmode="lin" valueType="num">
                                      <p:cBhvr>
                                        <p:cTn id="88" dur="164" tmFilter="0, 0; 0.125,0.2665; 0.25,0.4; 0.375,0.465; 0.5,0.5;  0.625,0.535; 0.75,0.6; 0.875,0.7335; 1,1">
                                          <p:stCondLst>
                                            <p:cond delay="1656"/>
                                          </p:stCondLst>
                                        </p:cTn>
                                        <p:tgtEl>
                                          <p:spTgt spid="3">
                                            <p:graphicEl>
                                              <a:dgm id="{32A70200-3A06-4DDD-A647-E821B01A3DE3}"/>
                                            </p:graphicEl>
                                          </p:spTgt>
                                        </p:tgtEl>
                                        <p:attrNameLst>
                                          <p:attrName>ppt_y</p:attrName>
                                        </p:attrNameLst>
                                      </p:cBhvr>
                                      <p:tavLst>
                                        <p:tav tm="0" fmla="#ppt_y-sin(pi*$)/81">
                                          <p:val>
                                            <p:fltVal val="0"/>
                                          </p:val>
                                        </p:tav>
                                        <p:tav tm="100000">
                                          <p:val>
                                            <p:fltVal val="1"/>
                                          </p:val>
                                        </p:tav>
                                      </p:tavLst>
                                    </p:anim>
                                    <p:animScale>
                                      <p:cBhvr>
                                        <p:cTn id="89" dur="26">
                                          <p:stCondLst>
                                            <p:cond delay="650"/>
                                          </p:stCondLst>
                                        </p:cTn>
                                        <p:tgtEl>
                                          <p:spTgt spid="3">
                                            <p:graphicEl>
                                              <a:dgm id="{32A70200-3A06-4DDD-A647-E821B01A3DE3}"/>
                                            </p:graphicEl>
                                          </p:spTgt>
                                        </p:tgtEl>
                                      </p:cBhvr>
                                      <p:to x="100000" y="60000"/>
                                    </p:animScale>
                                    <p:animScale>
                                      <p:cBhvr>
                                        <p:cTn id="90" dur="166" decel="50000">
                                          <p:stCondLst>
                                            <p:cond delay="676"/>
                                          </p:stCondLst>
                                        </p:cTn>
                                        <p:tgtEl>
                                          <p:spTgt spid="3">
                                            <p:graphicEl>
                                              <a:dgm id="{32A70200-3A06-4DDD-A647-E821B01A3DE3}"/>
                                            </p:graphicEl>
                                          </p:spTgt>
                                        </p:tgtEl>
                                      </p:cBhvr>
                                      <p:to x="100000" y="100000"/>
                                    </p:animScale>
                                    <p:animScale>
                                      <p:cBhvr>
                                        <p:cTn id="91" dur="26">
                                          <p:stCondLst>
                                            <p:cond delay="1312"/>
                                          </p:stCondLst>
                                        </p:cTn>
                                        <p:tgtEl>
                                          <p:spTgt spid="3">
                                            <p:graphicEl>
                                              <a:dgm id="{32A70200-3A06-4DDD-A647-E821B01A3DE3}"/>
                                            </p:graphicEl>
                                          </p:spTgt>
                                        </p:tgtEl>
                                      </p:cBhvr>
                                      <p:to x="100000" y="80000"/>
                                    </p:animScale>
                                    <p:animScale>
                                      <p:cBhvr>
                                        <p:cTn id="92" dur="166" decel="50000">
                                          <p:stCondLst>
                                            <p:cond delay="1338"/>
                                          </p:stCondLst>
                                        </p:cTn>
                                        <p:tgtEl>
                                          <p:spTgt spid="3">
                                            <p:graphicEl>
                                              <a:dgm id="{32A70200-3A06-4DDD-A647-E821B01A3DE3}"/>
                                            </p:graphicEl>
                                          </p:spTgt>
                                        </p:tgtEl>
                                      </p:cBhvr>
                                      <p:to x="100000" y="100000"/>
                                    </p:animScale>
                                    <p:animScale>
                                      <p:cBhvr>
                                        <p:cTn id="93" dur="26">
                                          <p:stCondLst>
                                            <p:cond delay="1642"/>
                                          </p:stCondLst>
                                        </p:cTn>
                                        <p:tgtEl>
                                          <p:spTgt spid="3">
                                            <p:graphicEl>
                                              <a:dgm id="{32A70200-3A06-4DDD-A647-E821B01A3DE3}"/>
                                            </p:graphicEl>
                                          </p:spTgt>
                                        </p:tgtEl>
                                      </p:cBhvr>
                                      <p:to x="100000" y="90000"/>
                                    </p:animScale>
                                    <p:animScale>
                                      <p:cBhvr>
                                        <p:cTn id="94" dur="166" decel="50000">
                                          <p:stCondLst>
                                            <p:cond delay="1668"/>
                                          </p:stCondLst>
                                        </p:cTn>
                                        <p:tgtEl>
                                          <p:spTgt spid="3">
                                            <p:graphicEl>
                                              <a:dgm id="{32A70200-3A06-4DDD-A647-E821B01A3DE3}"/>
                                            </p:graphicEl>
                                          </p:spTgt>
                                        </p:tgtEl>
                                      </p:cBhvr>
                                      <p:to x="100000" y="100000"/>
                                    </p:animScale>
                                    <p:animScale>
                                      <p:cBhvr>
                                        <p:cTn id="95" dur="26">
                                          <p:stCondLst>
                                            <p:cond delay="1808"/>
                                          </p:stCondLst>
                                        </p:cTn>
                                        <p:tgtEl>
                                          <p:spTgt spid="3">
                                            <p:graphicEl>
                                              <a:dgm id="{32A70200-3A06-4DDD-A647-E821B01A3DE3}"/>
                                            </p:graphicEl>
                                          </p:spTgt>
                                        </p:tgtEl>
                                      </p:cBhvr>
                                      <p:to x="100000" y="95000"/>
                                    </p:animScale>
                                    <p:animScale>
                                      <p:cBhvr>
                                        <p:cTn id="96" dur="166" decel="50000">
                                          <p:stCondLst>
                                            <p:cond delay="1834"/>
                                          </p:stCondLst>
                                        </p:cTn>
                                        <p:tgtEl>
                                          <p:spTgt spid="3">
                                            <p:graphicEl>
                                              <a:dgm id="{32A70200-3A06-4DDD-A647-E821B01A3DE3}"/>
                                            </p:graphicEl>
                                          </p:spTgt>
                                        </p:tgtEl>
                                      </p:cBhvr>
                                      <p:to x="100000" y="100000"/>
                                    </p:animScale>
                                  </p:childTnLst>
                                </p:cTn>
                              </p:par>
                            </p:childTnLst>
                          </p:cTn>
                        </p:par>
                      </p:childTnLst>
                    </p:cTn>
                  </p:par>
                  <p:par>
                    <p:cTn id="97" fill="hold">
                      <p:stCondLst>
                        <p:cond delay="indefinite"/>
                      </p:stCondLst>
                      <p:childTnLst>
                        <p:par>
                          <p:cTn id="98" fill="hold">
                            <p:stCondLst>
                              <p:cond delay="0"/>
                            </p:stCondLst>
                            <p:childTnLst>
                              <p:par>
                                <p:cTn id="99" presetID="26" presetClass="entr" presetSubtype="0" fill="hold" grpId="0" nodeType="clickEffect">
                                  <p:stCondLst>
                                    <p:cond delay="0"/>
                                  </p:stCondLst>
                                  <p:childTnLst>
                                    <p:set>
                                      <p:cBhvr>
                                        <p:cTn id="100" dur="1" fill="hold">
                                          <p:stCondLst>
                                            <p:cond delay="0"/>
                                          </p:stCondLst>
                                        </p:cTn>
                                        <p:tgtEl>
                                          <p:spTgt spid="3">
                                            <p:graphicEl>
                                              <a:dgm id="{8A47C700-76B6-42C6-A15A-A1E7B72CE902}"/>
                                            </p:graphicEl>
                                          </p:spTgt>
                                        </p:tgtEl>
                                        <p:attrNameLst>
                                          <p:attrName>style.visibility</p:attrName>
                                        </p:attrNameLst>
                                      </p:cBhvr>
                                      <p:to>
                                        <p:strVal val="visible"/>
                                      </p:to>
                                    </p:set>
                                    <p:animEffect transition="in" filter="wipe(down)">
                                      <p:cBhvr>
                                        <p:cTn id="101" dur="580">
                                          <p:stCondLst>
                                            <p:cond delay="0"/>
                                          </p:stCondLst>
                                        </p:cTn>
                                        <p:tgtEl>
                                          <p:spTgt spid="3">
                                            <p:graphicEl>
                                              <a:dgm id="{8A47C700-76B6-42C6-A15A-A1E7B72CE902}"/>
                                            </p:graphicEl>
                                          </p:spTgt>
                                        </p:tgtEl>
                                      </p:cBhvr>
                                    </p:animEffect>
                                    <p:anim calcmode="lin" valueType="num">
                                      <p:cBhvr>
                                        <p:cTn id="102" dur="1822" tmFilter="0,0; 0.14,0.36; 0.43,0.73; 0.71,0.91; 1.0,1.0">
                                          <p:stCondLst>
                                            <p:cond delay="0"/>
                                          </p:stCondLst>
                                        </p:cTn>
                                        <p:tgtEl>
                                          <p:spTgt spid="3">
                                            <p:graphicEl>
                                              <a:dgm id="{8A47C700-76B6-42C6-A15A-A1E7B72CE902}"/>
                                            </p:graphicEl>
                                          </p:spTgt>
                                        </p:tgtEl>
                                        <p:attrNameLst>
                                          <p:attrName>ppt_x</p:attrName>
                                        </p:attrNameLst>
                                      </p:cBhvr>
                                      <p:tavLst>
                                        <p:tav tm="0">
                                          <p:val>
                                            <p:strVal val="#ppt_x-0.25"/>
                                          </p:val>
                                        </p:tav>
                                        <p:tav tm="100000">
                                          <p:val>
                                            <p:strVal val="#ppt_x"/>
                                          </p:val>
                                        </p:tav>
                                      </p:tavLst>
                                    </p:anim>
                                    <p:anim calcmode="lin" valueType="num">
                                      <p:cBhvr>
                                        <p:cTn id="103" dur="664" tmFilter="0.0,0.0; 0.25,0.07; 0.50,0.2; 0.75,0.467; 1.0,1.0">
                                          <p:stCondLst>
                                            <p:cond delay="0"/>
                                          </p:stCondLst>
                                        </p:cTn>
                                        <p:tgtEl>
                                          <p:spTgt spid="3">
                                            <p:graphicEl>
                                              <a:dgm id="{8A47C700-76B6-42C6-A15A-A1E7B72CE902}"/>
                                            </p:graphicEl>
                                          </p:spTgt>
                                        </p:tgtEl>
                                        <p:attrNameLst>
                                          <p:attrName>ppt_y</p:attrName>
                                        </p:attrNameLst>
                                      </p:cBhvr>
                                      <p:tavLst>
                                        <p:tav tm="0" fmla="#ppt_y-sin(pi*$)/3">
                                          <p:val>
                                            <p:fltVal val="0.5"/>
                                          </p:val>
                                        </p:tav>
                                        <p:tav tm="100000">
                                          <p:val>
                                            <p:fltVal val="1"/>
                                          </p:val>
                                        </p:tav>
                                      </p:tavLst>
                                    </p:anim>
                                    <p:anim calcmode="lin" valueType="num">
                                      <p:cBhvr>
                                        <p:cTn id="104" dur="664" tmFilter="0, 0; 0.125,0.2665; 0.25,0.4; 0.375,0.465; 0.5,0.5;  0.625,0.535; 0.75,0.6; 0.875,0.7335; 1,1">
                                          <p:stCondLst>
                                            <p:cond delay="664"/>
                                          </p:stCondLst>
                                        </p:cTn>
                                        <p:tgtEl>
                                          <p:spTgt spid="3">
                                            <p:graphicEl>
                                              <a:dgm id="{8A47C700-76B6-42C6-A15A-A1E7B72CE902}"/>
                                            </p:graphicEl>
                                          </p:spTgt>
                                        </p:tgtEl>
                                        <p:attrNameLst>
                                          <p:attrName>ppt_y</p:attrName>
                                        </p:attrNameLst>
                                      </p:cBhvr>
                                      <p:tavLst>
                                        <p:tav tm="0" fmla="#ppt_y-sin(pi*$)/9">
                                          <p:val>
                                            <p:fltVal val="0"/>
                                          </p:val>
                                        </p:tav>
                                        <p:tav tm="100000">
                                          <p:val>
                                            <p:fltVal val="1"/>
                                          </p:val>
                                        </p:tav>
                                      </p:tavLst>
                                    </p:anim>
                                    <p:anim calcmode="lin" valueType="num">
                                      <p:cBhvr>
                                        <p:cTn id="105" dur="332" tmFilter="0, 0; 0.125,0.2665; 0.25,0.4; 0.375,0.465; 0.5,0.5;  0.625,0.535; 0.75,0.6; 0.875,0.7335; 1,1">
                                          <p:stCondLst>
                                            <p:cond delay="1324"/>
                                          </p:stCondLst>
                                        </p:cTn>
                                        <p:tgtEl>
                                          <p:spTgt spid="3">
                                            <p:graphicEl>
                                              <a:dgm id="{8A47C700-76B6-42C6-A15A-A1E7B72CE902}"/>
                                            </p:graphicEl>
                                          </p:spTgt>
                                        </p:tgtEl>
                                        <p:attrNameLst>
                                          <p:attrName>ppt_y</p:attrName>
                                        </p:attrNameLst>
                                      </p:cBhvr>
                                      <p:tavLst>
                                        <p:tav tm="0" fmla="#ppt_y-sin(pi*$)/27">
                                          <p:val>
                                            <p:fltVal val="0"/>
                                          </p:val>
                                        </p:tav>
                                        <p:tav tm="100000">
                                          <p:val>
                                            <p:fltVal val="1"/>
                                          </p:val>
                                        </p:tav>
                                      </p:tavLst>
                                    </p:anim>
                                    <p:anim calcmode="lin" valueType="num">
                                      <p:cBhvr>
                                        <p:cTn id="106" dur="164" tmFilter="0, 0; 0.125,0.2665; 0.25,0.4; 0.375,0.465; 0.5,0.5;  0.625,0.535; 0.75,0.6; 0.875,0.7335; 1,1">
                                          <p:stCondLst>
                                            <p:cond delay="1656"/>
                                          </p:stCondLst>
                                        </p:cTn>
                                        <p:tgtEl>
                                          <p:spTgt spid="3">
                                            <p:graphicEl>
                                              <a:dgm id="{8A47C700-76B6-42C6-A15A-A1E7B72CE902}"/>
                                            </p:graphicEl>
                                          </p:spTgt>
                                        </p:tgtEl>
                                        <p:attrNameLst>
                                          <p:attrName>ppt_y</p:attrName>
                                        </p:attrNameLst>
                                      </p:cBhvr>
                                      <p:tavLst>
                                        <p:tav tm="0" fmla="#ppt_y-sin(pi*$)/81">
                                          <p:val>
                                            <p:fltVal val="0"/>
                                          </p:val>
                                        </p:tav>
                                        <p:tav tm="100000">
                                          <p:val>
                                            <p:fltVal val="1"/>
                                          </p:val>
                                        </p:tav>
                                      </p:tavLst>
                                    </p:anim>
                                    <p:animScale>
                                      <p:cBhvr>
                                        <p:cTn id="107" dur="26">
                                          <p:stCondLst>
                                            <p:cond delay="650"/>
                                          </p:stCondLst>
                                        </p:cTn>
                                        <p:tgtEl>
                                          <p:spTgt spid="3">
                                            <p:graphicEl>
                                              <a:dgm id="{8A47C700-76B6-42C6-A15A-A1E7B72CE902}"/>
                                            </p:graphicEl>
                                          </p:spTgt>
                                        </p:tgtEl>
                                      </p:cBhvr>
                                      <p:to x="100000" y="60000"/>
                                    </p:animScale>
                                    <p:animScale>
                                      <p:cBhvr>
                                        <p:cTn id="108" dur="166" decel="50000">
                                          <p:stCondLst>
                                            <p:cond delay="676"/>
                                          </p:stCondLst>
                                        </p:cTn>
                                        <p:tgtEl>
                                          <p:spTgt spid="3">
                                            <p:graphicEl>
                                              <a:dgm id="{8A47C700-76B6-42C6-A15A-A1E7B72CE902}"/>
                                            </p:graphicEl>
                                          </p:spTgt>
                                        </p:tgtEl>
                                      </p:cBhvr>
                                      <p:to x="100000" y="100000"/>
                                    </p:animScale>
                                    <p:animScale>
                                      <p:cBhvr>
                                        <p:cTn id="109" dur="26">
                                          <p:stCondLst>
                                            <p:cond delay="1312"/>
                                          </p:stCondLst>
                                        </p:cTn>
                                        <p:tgtEl>
                                          <p:spTgt spid="3">
                                            <p:graphicEl>
                                              <a:dgm id="{8A47C700-76B6-42C6-A15A-A1E7B72CE902}"/>
                                            </p:graphicEl>
                                          </p:spTgt>
                                        </p:tgtEl>
                                      </p:cBhvr>
                                      <p:to x="100000" y="80000"/>
                                    </p:animScale>
                                    <p:animScale>
                                      <p:cBhvr>
                                        <p:cTn id="110" dur="166" decel="50000">
                                          <p:stCondLst>
                                            <p:cond delay="1338"/>
                                          </p:stCondLst>
                                        </p:cTn>
                                        <p:tgtEl>
                                          <p:spTgt spid="3">
                                            <p:graphicEl>
                                              <a:dgm id="{8A47C700-76B6-42C6-A15A-A1E7B72CE902}"/>
                                            </p:graphicEl>
                                          </p:spTgt>
                                        </p:tgtEl>
                                      </p:cBhvr>
                                      <p:to x="100000" y="100000"/>
                                    </p:animScale>
                                    <p:animScale>
                                      <p:cBhvr>
                                        <p:cTn id="111" dur="26">
                                          <p:stCondLst>
                                            <p:cond delay="1642"/>
                                          </p:stCondLst>
                                        </p:cTn>
                                        <p:tgtEl>
                                          <p:spTgt spid="3">
                                            <p:graphicEl>
                                              <a:dgm id="{8A47C700-76B6-42C6-A15A-A1E7B72CE902}"/>
                                            </p:graphicEl>
                                          </p:spTgt>
                                        </p:tgtEl>
                                      </p:cBhvr>
                                      <p:to x="100000" y="90000"/>
                                    </p:animScale>
                                    <p:animScale>
                                      <p:cBhvr>
                                        <p:cTn id="112" dur="166" decel="50000">
                                          <p:stCondLst>
                                            <p:cond delay="1668"/>
                                          </p:stCondLst>
                                        </p:cTn>
                                        <p:tgtEl>
                                          <p:spTgt spid="3">
                                            <p:graphicEl>
                                              <a:dgm id="{8A47C700-76B6-42C6-A15A-A1E7B72CE902}"/>
                                            </p:graphicEl>
                                          </p:spTgt>
                                        </p:tgtEl>
                                      </p:cBhvr>
                                      <p:to x="100000" y="100000"/>
                                    </p:animScale>
                                    <p:animScale>
                                      <p:cBhvr>
                                        <p:cTn id="113" dur="26">
                                          <p:stCondLst>
                                            <p:cond delay="1808"/>
                                          </p:stCondLst>
                                        </p:cTn>
                                        <p:tgtEl>
                                          <p:spTgt spid="3">
                                            <p:graphicEl>
                                              <a:dgm id="{8A47C700-76B6-42C6-A15A-A1E7B72CE902}"/>
                                            </p:graphicEl>
                                          </p:spTgt>
                                        </p:tgtEl>
                                      </p:cBhvr>
                                      <p:to x="100000" y="95000"/>
                                    </p:animScale>
                                    <p:animScale>
                                      <p:cBhvr>
                                        <p:cTn id="114" dur="166" decel="50000">
                                          <p:stCondLst>
                                            <p:cond delay="1834"/>
                                          </p:stCondLst>
                                        </p:cTn>
                                        <p:tgtEl>
                                          <p:spTgt spid="3">
                                            <p:graphicEl>
                                              <a:dgm id="{8A47C700-76B6-42C6-A15A-A1E7B72CE902}"/>
                                            </p:graphicEl>
                                          </p:spTgt>
                                        </p:tgtEl>
                                      </p:cBhvr>
                                      <p:to x="100000" y="100000"/>
                                    </p:animScale>
                                  </p:childTnLst>
                                </p:cTn>
                              </p:par>
                              <p:par>
                                <p:cTn id="115" presetID="26" presetClass="entr" presetSubtype="0" fill="hold" grpId="0" nodeType="withEffect">
                                  <p:stCondLst>
                                    <p:cond delay="0"/>
                                  </p:stCondLst>
                                  <p:childTnLst>
                                    <p:set>
                                      <p:cBhvr>
                                        <p:cTn id="116" dur="1" fill="hold">
                                          <p:stCondLst>
                                            <p:cond delay="0"/>
                                          </p:stCondLst>
                                        </p:cTn>
                                        <p:tgtEl>
                                          <p:spTgt spid="3">
                                            <p:graphicEl>
                                              <a:dgm id="{D58C4496-9AF2-474E-8C75-BBC2959CF7B3}"/>
                                            </p:graphicEl>
                                          </p:spTgt>
                                        </p:tgtEl>
                                        <p:attrNameLst>
                                          <p:attrName>style.visibility</p:attrName>
                                        </p:attrNameLst>
                                      </p:cBhvr>
                                      <p:to>
                                        <p:strVal val="visible"/>
                                      </p:to>
                                    </p:set>
                                    <p:animEffect transition="in" filter="wipe(down)">
                                      <p:cBhvr>
                                        <p:cTn id="117" dur="580">
                                          <p:stCondLst>
                                            <p:cond delay="0"/>
                                          </p:stCondLst>
                                        </p:cTn>
                                        <p:tgtEl>
                                          <p:spTgt spid="3">
                                            <p:graphicEl>
                                              <a:dgm id="{D58C4496-9AF2-474E-8C75-BBC2959CF7B3}"/>
                                            </p:graphicEl>
                                          </p:spTgt>
                                        </p:tgtEl>
                                      </p:cBhvr>
                                    </p:animEffect>
                                    <p:anim calcmode="lin" valueType="num">
                                      <p:cBhvr>
                                        <p:cTn id="118" dur="1822" tmFilter="0,0; 0.14,0.36; 0.43,0.73; 0.71,0.91; 1.0,1.0">
                                          <p:stCondLst>
                                            <p:cond delay="0"/>
                                          </p:stCondLst>
                                        </p:cTn>
                                        <p:tgtEl>
                                          <p:spTgt spid="3">
                                            <p:graphicEl>
                                              <a:dgm id="{D58C4496-9AF2-474E-8C75-BBC2959CF7B3}"/>
                                            </p:graphicEl>
                                          </p:spTgt>
                                        </p:tgtEl>
                                        <p:attrNameLst>
                                          <p:attrName>ppt_x</p:attrName>
                                        </p:attrNameLst>
                                      </p:cBhvr>
                                      <p:tavLst>
                                        <p:tav tm="0">
                                          <p:val>
                                            <p:strVal val="#ppt_x-0.25"/>
                                          </p:val>
                                        </p:tav>
                                        <p:tav tm="100000">
                                          <p:val>
                                            <p:strVal val="#ppt_x"/>
                                          </p:val>
                                        </p:tav>
                                      </p:tavLst>
                                    </p:anim>
                                    <p:anim calcmode="lin" valueType="num">
                                      <p:cBhvr>
                                        <p:cTn id="119" dur="664" tmFilter="0.0,0.0; 0.25,0.07; 0.50,0.2; 0.75,0.467; 1.0,1.0">
                                          <p:stCondLst>
                                            <p:cond delay="0"/>
                                          </p:stCondLst>
                                        </p:cTn>
                                        <p:tgtEl>
                                          <p:spTgt spid="3">
                                            <p:graphicEl>
                                              <a:dgm id="{D58C4496-9AF2-474E-8C75-BBC2959CF7B3}"/>
                                            </p:graphicEl>
                                          </p:spTgt>
                                        </p:tgtEl>
                                        <p:attrNameLst>
                                          <p:attrName>ppt_y</p:attrName>
                                        </p:attrNameLst>
                                      </p:cBhvr>
                                      <p:tavLst>
                                        <p:tav tm="0" fmla="#ppt_y-sin(pi*$)/3">
                                          <p:val>
                                            <p:fltVal val="0.5"/>
                                          </p:val>
                                        </p:tav>
                                        <p:tav tm="100000">
                                          <p:val>
                                            <p:fltVal val="1"/>
                                          </p:val>
                                        </p:tav>
                                      </p:tavLst>
                                    </p:anim>
                                    <p:anim calcmode="lin" valueType="num">
                                      <p:cBhvr>
                                        <p:cTn id="120" dur="664" tmFilter="0, 0; 0.125,0.2665; 0.25,0.4; 0.375,0.465; 0.5,0.5;  0.625,0.535; 0.75,0.6; 0.875,0.7335; 1,1">
                                          <p:stCondLst>
                                            <p:cond delay="664"/>
                                          </p:stCondLst>
                                        </p:cTn>
                                        <p:tgtEl>
                                          <p:spTgt spid="3">
                                            <p:graphicEl>
                                              <a:dgm id="{D58C4496-9AF2-474E-8C75-BBC2959CF7B3}"/>
                                            </p:graphicEl>
                                          </p:spTgt>
                                        </p:tgtEl>
                                        <p:attrNameLst>
                                          <p:attrName>ppt_y</p:attrName>
                                        </p:attrNameLst>
                                      </p:cBhvr>
                                      <p:tavLst>
                                        <p:tav tm="0" fmla="#ppt_y-sin(pi*$)/9">
                                          <p:val>
                                            <p:fltVal val="0"/>
                                          </p:val>
                                        </p:tav>
                                        <p:tav tm="100000">
                                          <p:val>
                                            <p:fltVal val="1"/>
                                          </p:val>
                                        </p:tav>
                                      </p:tavLst>
                                    </p:anim>
                                    <p:anim calcmode="lin" valueType="num">
                                      <p:cBhvr>
                                        <p:cTn id="121" dur="332" tmFilter="0, 0; 0.125,0.2665; 0.25,0.4; 0.375,0.465; 0.5,0.5;  0.625,0.535; 0.75,0.6; 0.875,0.7335; 1,1">
                                          <p:stCondLst>
                                            <p:cond delay="1324"/>
                                          </p:stCondLst>
                                        </p:cTn>
                                        <p:tgtEl>
                                          <p:spTgt spid="3">
                                            <p:graphicEl>
                                              <a:dgm id="{D58C4496-9AF2-474E-8C75-BBC2959CF7B3}"/>
                                            </p:graphicEl>
                                          </p:spTgt>
                                        </p:tgtEl>
                                        <p:attrNameLst>
                                          <p:attrName>ppt_y</p:attrName>
                                        </p:attrNameLst>
                                      </p:cBhvr>
                                      <p:tavLst>
                                        <p:tav tm="0" fmla="#ppt_y-sin(pi*$)/27">
                                          <p:val>
                                            <p:fltVal val="0"/>
                                          </p:val>
                                        </p:tav>
                                        <p:tav tm="100000">
                                          <p:val>
                                            <p:fltVal val="1"/>
                                          </p:val>
                                        </p:tav>
                                      </p:tavLst>
                                    </p:anim>
                                    <p:anim calcmode="lin" valueType="num">
                                      <p:cBhvr>
                                        <p:cTn id="122" dur="164" tmFilter="0, 0; 0.125,0.2665; 0.25,0.4; 0.375,0.465; 0.5,0.5;  0.625,0.535; 0.75,0.6; 0.875,0.7335; 1,1">
                                          <p:stCondLst>
                                            <p:cond delay="1656"/>
                                          </p:stCondLst>
                                        </p:cTn>
                                        <p:tgtEl>
                                          <p:spTgt spid="3">
                                            <p:graphicEl>
                                              <a:dgm id="{D58C4496-9AF2-474E-8C75-BBC2959CF7B3}"/>
                                            </p:graphicEl>
                                          </p:spTgt>
                                        </p:tgtEl>
                                        <p:attrNameLst>
                                          <p:attrName>ppt_y</p:attrName>
                                        </p:attrNameLst>
                                      </p:cBhvr>
                                      <p:tavLst>
                                        <p:tav tm="0" fmla="#ppt_y-sin(pi*$)/81">
                                          <p:val>
                                            <p:fltVal val="0"/>
                                          </p:val>
                                        </p:tav>
                                        <p:tav tm="100000">
                                          <p:val>
                                            <p:fltVal val="1"/>
                                          </p:val>
                                        </p:tav>
                                      </p:tavLst>
                                    </p:anim>
                                    <p:animScale>
                                      <p:cBhvr>
                                        <p:cTn id="123" dur="26">
                                          <p:stCondLst>
                                            <p:cond delay="650"/>
                                          </p:stCondLst>
                                        </p:cTn>
                                        <p:tgtEl>
                                          <p:spTgt spid="3">
                                            <p:graphicEl>
                                              <a:dgm id="{D58C4496-9AF2-474E-8C75-BBC2959CF7B3}"/>
                                            </p:graphicEl>
                                          </p:spTgt>
                                        </p:tgtEl>
                                      </p:cBhvr>
                                      <p:to x="100000" y="60000"/>
                                    </p:animScale>
                                    <p:animScale>
                                      <p:cBhvr>
                                        <p:cTn id="124" dur="166" decel="50000">
                                          <p:stCondLst>
                                            <p:cond delay="676"/>
                                          </p:stCondLst>
                                        </p:cTn>
                                        <p:tgtEl>
                                          <p:spTgt spid="3">
                                            <p:graphicEl>
                                              <a:dgm id="{D58C4496-9AF2-474E-8C75-BBC2959CF7B3}"/>
                                            </p:graphicEl>
                                          </p:spTgt>
                                        </p:tgtEl>
                                      </p:cBhvr>
                                      <p:to x="100000" y="100000"/>
                                    </p:animScale>
                                    <p:animScale>
                                      <p:cBhvr>
                                        <p:cTn id="125" dur="26">
                                          <p:stCondLst>
                                            <p:cond delay="1312"/>
                                          </p:stCondLst>
                                        </p:cTn>
                                        <p:tgtEl>
                                          <p:spTgt spid="3">
                                            <p:graphicEl>
                                              <a:dgm id="{D58C4496-9AF2-474E-8C75-BBC2959CF7B3}"/>
                                            </p:graphicEl>
                                          </p:spTgt>
                                        </p:tgtEl>
                                      </p:cBhvr>
                                      <p:to x="100000" y="80000"/>
                                    </p:animScale>
                                    <p:animScale>
                                      <p:cBhvr>
                                        <p:cTn id="126" dur="166" decel="50000">
                                          <p:stCondLst>
                                            <p:cond delay="1338"/>
                                          </p:stCondLst>
                                        </p:cTn>
                                        <p:tgtEl>
                                          <p:spTgt spid="3">
                                            <p:graphicEl>
                                              <a:dgm id="{D58C4496-9AF2-474E-8C75-BBC2959CF7B3}"/>
                                            </p:graphicEl>
                                          </p:spTgt>
                                        </p:tgtEl>
                                      </p:cBhvr>
                                      <p:to x="100000" y="100000"/>
                                    </p:animScale>
                                    <p:animScale>
                                      <p:cBhvr>
                                        <p:cTn id="127" dur="26">
                                          <p:stCondLst>
                                            <p:cond delay="1642"/>
                                          </p:stCondLst>
                                        </p:cTn>
                                        <p:tgtEl>
                                          <p:spTgt spid="3">
                                            <p:graphicEl>
                                              <a:dgm id="{D58C4496-9AF2-474E-8C75-BBC2959CF7B3}"/>
                                            </p:graphicEl>
                                          </p:spTgt>
                                        </p:tgtEl>
                                      </p:cBhvr>
                                      <p:to x="100000" y="90000"/>
                                    </p:animScale>
                                    <p:animScale>
                                      <p:cBhvr>
                                        <p:cTn id="128" dur="166" decel="50000">
                                          <p:stCondLst>
                                            <p:cond delay="1668"/>
                                          </p:stCondLst>
                                        </p:cTn>
                                        <p:tgtEl>
                                          <p:spTgt spid="3">
                                            <p:graphicEl>
                                              <a:dgm id="{D58C4496-9AF2-474E-8C75-BBC2959CF7B3}"/>
                                            </p:graphicEl>
                                          </p:spTgt>
                                        </p:tgtEl>
                                      </p:cBhvr>
                                      <p:to x="100000" y="100000"/>
                                    </p:animScale>
                                    <p:animScale>
                                      <p:cBhvr>
                                        <p:cTn id="129" dur="26">
                                          <p:stCondLst>
                                            <p:cond delay="1808"/>
                                          </p:stCondLst>
                                        </p:cTn>
                                        <p:tgtEl>
                                          <p:spTgt spid="3">
                                            <p:graphicEl>
                                              <a:dgm id="{D58C4496-9AF2-474E-8C75-BBC2959CF7B3}"/>
                                            </p:graphicEl>
                                          </p:spTgt>
                                        </p:tgtEl>
                                      </p:cBhvr>
                                      <p:to x="100000" y="95000"/>
                                    </p:animScale>
                                    <p:animScale>
                                      <p:cBhvr>
                                        <p:cTn id="130" dur="166" decel="50000">
                                          <p:stCondLst>
                                            <p:cond delay="1834"/>
                                          </p:stCondLst>
                                        </p:cTn>
                                        <p:tgtEl>
                                          <p:spTgt spid="3">
                                            <p:graphicEl>
                                              <a:dgm id="{D58C4496-9AF2-474E-8C75-BBC2959CF7B3}"/>
                                            </p:graphicEl>
                                          </p:spTgt>
                                        </p:tgtEl>
                                      </p:cBhvr>
                                      <p:to x="100000" y="100000"/>
                                    </p:animScale>
                                  </p:childTnLst>
                                </p:cTn>
                              </p:par>
                            </p:childTnLst>
                          </p:cTn>
                        </p:par>
                      </p:childTnLst>
                    </p:cTn>
                  </p:par>
                  <p:par>
                    <p:cTn id="131" fill="hold">
                      <p:stCondLst>
                        <p:cond delay="indefinite"/>
                      </p:stCondLst>
                      <p:childTnLst>
                        <p:par>
                          <p:cTn id="132" fill="hold">
                            <p:stCondLst>
                              <p:cond delay="0"/>
                            </p:stCondLst>
                            <p:childTnLst>
                              <p:par>
                                <p:cTn id="133" presetID="26" presetClass="entr" presetSubtype="0" fill="hold" grpId="0" nodeType="clickEffect">
                                  <p:stCondLst>
                                    <p:cond delay="0"/>
                                  </p:stCondLst>
                                  <p:childTnLst>
                                    <p:set>
                                      <p:cBhvr>
                                        <p:cTn id="134" dur="1" fill="hold">
                                          <p:stCondLst>
                                            <p:cond delay="0"/>
                                          </p:stCondLst>
                                        </p:cTn>
                                        <p:tgtEl>
                                          <p:spTgt spid="3">
                                            <p:graphicEl>
                                              <a:dgm id="{7010CA39-8854-4E26-936A-35458866A4FF}"/>
                                            </p:graphicEl>
                                          </p:spTgt>
                                        </p:tgtEl>
                                        <p:attrNameLst>
                                          <p:attrName>style.visibility</p:attrName>
                                        </p:attrNameLst>
                                      </p:cBhvr>
                                      <p:to>
                                        <p:strVal val="visible"/>
                                      </p:to>
                                    </p:set>
                                    <p:animEffect transition="in" filter="wipe(down)">
                                      <p:cBhvr>
                                        <p:cTn id="135" dur="580">
                                          <p:stCondLst>
                                            <p:cond delay="0"/>
                                          </p:stCondLst>
                                        </p:cTn>
                                        <p:tgtEl>
                                          <p:spTgt spid="3">
                                            <p:graphicEl>
                                              <a:dgm id="{7010CA39-8854-4E26-936A-35458866A4FF}"/>
                                            </p:graphicEl>
                                          </p:spTgt>
                                        </p:tgtEl>
                                      </p:cBhvr>
                                    </p:animEffect>
                                    <p:anim calcmode="lin" valueType="num">
                                      <p:cBhvr>
                                        <p:cTn id="136" dur="1822" tmFilter="0,0; 0.14,0.36; 0.43,0.73; 0.71,0.91; 1.0,1.0">
                                          <p:stCondLst>
                                            <p:cond delay="0"/>
                                          </p:stCondLst>
                                        </p:cTn>
                                        <p:tgtEl>
                                          <p:spTgt spid="3">
                                            <p:graphicEl>
                                              <a:dgm id="{7010CA39-8854-4E26-936A-35458866A4FF}"/>
                                            </p:graphicEl>
                                          </p:spTgt>
                                        </p:tgtEl>
                                        <p:attrNameLst>
                                          <p:attrName>ppt_x</p:attrName>
                                        </p:attrNameLst>
                                      </p:cBhvr>
                                      <p:tavLst>
                                        <p:tav tm="0">
                                          <p:val>
                                            <p:strVal val="#ppt_x-0.25"/>
                                          </p:val>
                                        </p:tav>
                                        <p:tav tm="100000">
                                          <p:val>
                                            <p:strVal val="#ppt_x"/>
                                          </p:val>
                                        </p:tav>
                                      </p:tavLst>
                                    </p:anim>
                                    <p:anim calcmode="lin" valueType="num">
                                      <p:cBhvr>
                                        <p:cTn id="137" dur="664" tmFilter="0.0,0.0; 0.25,0.07; 0.50,0.2; 0.75,0.467; 1.0,1.0">
                                          <p:stCondLst>
                                            <p:cond delay="0"/>
                                          </p:stCondLst>
                                        </p:cTn>
                                        <p:tgtEl>
                                          <p:spTgt spid="3">
                                            <p:graphicEl>
                                              <a:dgm id="{7010CA39-8854-4E26-936A-35458866A4FF}"/>
                                            </p:graphicEl>
                                          </p:spTgt>
                                        </p:tgtEl>
                                        <p:attrNameLst>
                                          <p:attrName>ppt_y</p:attrName>
                                        </p:attrNameLst>
                                      </p:cBhvr>
                                      <p:tavLst>
                                        <p:tav tm="0" fmla="#ppt_y-sin(pi*$)/3">
                                          <p:val>
                                            <p:fltVal val="0.5"/>
                                          </p:val>
                                        </p:tav>
                                        <p:tav tm="100000">
                                          <p:val>
                                            <p:fltVal val="1"/>
                                          </p:val>
                                        </p:tav>
                                      </p:tavLst>
                                    </p:anim>
                                    <p:anim calcmode="lin" valueType="num">
                                      <p:cBhvr>
                                        <p:cTn id="138" dur="664" tmFilter="0, 0; 0.125,0.2665; 0.25,0.4; 0.375,0.465; 0.5,0.5;  0.625,0.535; 0.75,0.6; 0.875,0.7335; 1,1">
                                          <p:stCondLst>
                                            <p:cond delay="664"/>
                                          </p:stCondLst>
                                        </p:cTn>
                                        <p:tgtEl>
                                          <p:spTgt spid="3">
                                            <p:graphicEl>
                                              <a:dgm id="{7010CA39-8854-4E26-936A-35458866A4FF}"/>
                                            </p:graphicEl>
                                          </p:spTgt>
                                        </p:tgtEl>
                                        <p:attrNameLst>
                                          <p:attrName>ppt_y</p:attrName>
                                        </p:attrNameLst>
                                      </p:cBhvr>
                                      <p:tavLst>
                                        <p:tav tm="0" fmla="#ppt_y-sin(pi*$)/9">
                                          <p:val>
                                            <p:fltVal val="0"/>
                                          </p:val>
                                        </p:tav>
                                        <p:tav tm="100000">
                                          <p:val>
                                            <p:fltVal val="1"/>
                                          </p:val>
                                        </p:tav>
                                      </p:tavLst>
                                    </p:anim>
                                    <p:anim calcmode="lin" valueType="num">
                                      <p:cBhvr>
                                        <p:cTn id="139" dur="332" tmFilter="0, 0; 0.125,0.2665; 0.25,0.4; 0.375,0.465; 0.5,0.5;  0.625,0.535; 0.75,0.6; 0.875,0.7335; 1,1">
                                          <p:stCondLst>
                                            <p:cond delay="1324"/>
                                          </p:stCondLst>
                                        </p:cTn>
                                        <p:tgtEl>
                                          <p:spTgt spid="3">
                                            <p:graphicEl>
                                              <a:dgm id="{7010CA39-8854-4E26-936A-35458866A4FF}"/>
                                            </p:graphicEl>
                                          </p:spTgt>
                                        </p:tgtEl>
                                        <p:attrNameLst>
                                          <p:attrName>ppt_y</p:attrName>
                                        </p:attrNameLst>
                                      </p:cBhvr>
                                      <p:tavLst>
                                        <p:tav tm="0" fmla="#ppt_y-sin(pi*$)/27">
                                          <p:val>
                                            <p:fltVal val="0"/>
                                          </p:val>
                                        </p:tav>
                                        <p:tav tm="100000">
                                          <p:val>
                                            <p:fltVal val="1"/>
                                          </p:val>
                                        </p:tav>
                                      </p:tavLst>
                                    </p:anim>
                                    <p:anim calcmode="lin" valueType="num">
                                      <p:cBhvr>
                                        <p:cTn id="140" dur="164" tmFilter="0, 0; 0.125,0.2665; 0.25,0.4; 0.375,0.465; 0.5,0.5;  0.625,0.535; 0.75,0.6; 0.875,0.7335; 1,1">
                                          <p:stCondLst>
                                            <p:cond delay="1656"/>
                                          </p:stCondLst>
                                        </p:cTn>
                                        <p:tgtEl>
                                          <p:spTgt spid="3">
                                            <p:graphicEl>
                                              <a:dgm id="{7010CA39-8854-4E26-936A-35458866A4FF}"/>
                                            </p:graphicEl>
                                          </p:spTgt>
                                        </p:tgtEl>
                                        <p:attrNameLst>
                                          <p:attrName>ppt_y</p:attrName>
                                        </p:attrNameLst>
                                      </p:cBhvr>
                                      <p:tavLst>
                                        <p:tav tm="0" fmla="#ppt_y-sin(pi*$)/81">
                                          <p:val>
                                            <p:fltVal val="0"/>
                                          </p:val>
                                        </p:tav>
                                        <p:tav tm="100000">
                                          <p:val>
                                            <p:fltVal val="1"/>
                                          </p:val>
                                        </p:tav>
                                      </p:tavLst>
                                    </p:anim>
                                    <p:animScale>
                                      <p:cBhvr>
                                        <p:cTn id="141" dur="26">
                                          <p:stCondLst>
                                            <p:cond delay="650"/>
                                          </p:stCondLst>
                                        </p:cTn>
                                        <p:tgtEl>
                                          <p:spTgt spid="3">
                                            <p:graphicEl>
                                              <a:dgm id="{7010CA39-8854-4E26-936A-35458866A4FF}"/>
                                            </p:graphicEl>
                                          </p:spTgt>
                                        </p:tgtEl>
                                      </p:cBhvr>
                                      <p:to x="100000" y="60000"/>
                                    </p:animScale>
                                    <p:animScale>
                                      <p:cBhvr>
                                        <p:cTn id="142" dur="166" decel="50000">
                                          <p:stCondLst>
                                            <p:cond delay="676"/>
                                          </p:stCondLst>
                                        </p:cTn>
                                        <p:tgtEl>
                                          <p:spTgt spid="3">
                                            <p:graphicEl>
                                              <a:dgm id="{7010CA39-8854-4E26-936A-35458866A4FF}"/>
                                            </p:graphicEl>
                                          </p:spTgt>
                                        </p:tgtEl>
                                      </p:cBhvr>
                                      <p:to x="100000" y="100000"/>
                                    </p:animScale>
                                    <p:animScale>
                                      <p:cBhvr>
                                        <p:cTn id="143" dur="26">
                                          <p:stCondLst>
                                            <p:cond delay="1312"/>
                                          </p:stCondLst>
                                        </p:cTn>
                                        <p:tgtEl>
                                          <p:spTgt spid="3">
                                            <p:graphicEl>
                                              <a:dgm id="{7010CA39-8854-4E26-936A-35458866A4FF}"/>
                                            </p:graphicEl>
                                          </p:spTgt>
                                        </p:tgtEl>
                                      </p:cBhvr>
                                      <p:to x="100000" y="80000"/>
                                    </p:animScale>
                                    <p:animScale>
                                      <p:cBhvr>
                                        <p:cTn id="144" dur="166" decel="50000">
                                          <p:stCondLst>
                                            <p:cond delay="1338"/>
                                          </p:stCondLst>
                                        </p:cTn>
                                        <p:tgtEl>
                                          <p:spTgt spid="3">
                                            <p:graphicEl>
                                              <a:dgm id="{7010CA39-8854-4E26-936A-35458866A4FF}"/>
                                            </p:graphicEl>
                                          </p:spTgt>
                                        </p:tgtEl>
                                      </p:cBhvr>
                                      <p:to x="100000" y="100000"/>
                                    </p:animScale>
                                    <p:animScale>
                                      <p:cBhvr>
                                        <p:cTn id="145" dur="26">
                                          <p:stCondLst>
                                            <p:cond delay="1642"/>
                                          </p:stCondLst>
                                        </p:cTn>
                                        <p:tgtEl>
                                          <p:spTgt spid="3">
                                            <p:graphicEl>
                                              <a:dgm id="{7010CA39-8854-4E26-936A-35458866A4FF}"/>
                                            </p:graphicEl>
                                          </p:spTgt>
                                        </p:tgtEl>
                                      </p:cBhvr>
                                      <p:to x="100000" y="90000"/>
                                    </p:animScale>
                                    <p:animScale>
                                      <p:cBhvr>
                                        <p:cTn id="146" dur="166" decel="50000">
                                          <p:stCondLst>
                                            <p:cond delay="1668"/>
                                          </p:stCondLst>
                                        </p:cTn>
                                        <p:tgtEl>
                                          <p:spTgt spid="3">
                                            <p:graphicEl>
                                              <a:dgm id="{7010CA39-8854-4E26-936A-35458866A4FF}"/>
                                            </p:graphicEl>
                                          </p:spTgt>
                                        </p:tgtEl>
                                      </p:cBhvr>
                                      <p:to x="100000" y="100000"/>
                                    </p:animScale>
                                    <p:animScale>
                                      <p:cBhvr>
                                        <p:cTn id="147" dur="26">
                                          <p:stCondLst>
                                            <p:cond delay="1808"/>
                                          </p:stCondLst>
                                        </p:cTn>
                                        <p:tgtEl>
                                          <p:spTgt spid="3">
                                            <p:graphicEl>
                                              <a:dgm id="{7010CA39-8854-4E26-936A-35458866A4FF}"/>
                                            </p:graphicEl>
                                          </p:spTgt>
                                        </p:tgtEl>
                                      </p:cBhvr>
                                      <p:to x="100000" y="95000"/>
                                    </p:animScale>
                                    <p:animScale>
                                      <p:cBhvr>
                                        <p:cTn id="148" dur="166" decel="50000">
                                          <p:stCondLst>
                                            <p:cond delay="1834"/>
                                          </p:stCondLst>
                                        </p:cTn>
                                        <p:tgtEl>
                                          <p:spTgt spid="3">
                                            <p:graphicEl>
                                              <a:dgm id="{7010CA39-8854-4E26-936A-35458866A4FF}"/>
                                            </p:graphicEl>
                                          </p:spTgt>
                                        </p:tgtEl>
                                      </p:cBhvr>
                                      <p:to x="100000" y="100000"/>
                                    </p:animScale>
                                  </p:childTnLst>
                                </p:cTn>
                              </p:par>
                              <p:par>
                                <p:cTn id="149" presetID="26" presetClass="entr" presetSubtype="0" fill="hold" grpId="0" nodeType="withEffect">
                                  <p:stCondLst>
                                    <p:cond delay="0"/>
                                  </p:stCondLst>
                                  <p:childTnLst>
                                    <p:set>
                                      <p:cBhvr>
                                        <p:cTn id="150" dur="1" fill="hold">
                                          <p:stCondLst>
                                            <p:cond delay="0"/>
                                          </p:stCondLst>
                                        </p:cTn>
                                        <p:tgtEl>
                                          <p:spTgt spid="3">
                                            <p:graphicEl>
                                              <a:dgm id="{2F50BC90-BC98-4BAA-BD8B-C412F159967E}"/>
                                            </p:graphicEl>
                                          </p:spTgt>
                                        </p:tgtEl>
                                        <p:attrNameLst>
                                          <p:attrName>style.visibility</p:attrName>
                                        </p:attrNameLst>
                                      </p:cBhvr>
                                      <p:to>
                                        <p:strVal val="visible"/>
                                      </p:to>
                                    </p:set>
                                    <p:animEffect transition="in" filter="wipe(down)">
                                      <p:cBhvr>
                                        <p:cTn id="151" dur="580">
                                          <p:stCondLst>
                                            <p:cond delay="0"/>
                                          </p:stCondLst>
                                        </p:cTn>
                                        <p:tgtEl>
                                          <p:spTgt spid="3">
                                            <p:graphicEl>
                                              <a:dgm id="{2F50BC90-BC98-4BAA-BD8B-C412F159967E}"/>
                                            </p:graphicEl>
                                          </p:spTgt>
                                        </p:tgtEl>
                                      </p:cBhvr>
                                    </p:animEffect>
                                    <p:anim calcmode="lin" valueType="num">
                                      <p:cBhvr>
                                        <p:cTn id="152" dur="1822" tmFilter="0,0; 0.14,0.36; 0.43,0.73; 0.71,0.91; 1.0,1.0">
                                          <p:stCondLst>
                                            <p:cond delay="0"/>
                                          </p:stCondLst>
                                        </p:cTn>
                                        <p:tgtEl>
                                          <p:spTgt spid="3">
                                            <p:graphicEl>
                                              <a:dgm id="{2F50BC90-BC98-4BAA-BD8B-C412F159967E}"/>
                                            </p:graphicEl>
                                          </p:spTgt>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3">
                                            <p:graphicEl>
                                              <a:dgm id="{2F50BC90-BC98-4BAA-BD8B-C412F159967E}"/>
                                            </p:graphicEl>
                                          </p:spTgt>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3">
                                            <p:graphicEl>
                                              <a:dgm id="{2F50BC90-BC98-4BAA-BD8B-C412F159967E}"/>
                                            </p:graphicEl>
                                          </p:spTgt>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3">
                                            <p:graphicEl>
                                              <a:dgm id="{2F50BC90-BC98-4BAA-BD8B-C412F159967E}"/>
                                            </p:graphicEl>
                                          </p:spTgt>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3">
                                            <p:graphicEl>
                                              <a:dgm id="{2F50BC90-BC98-4BAA-BD8B-C412F159967E}"/>
                                            </p:graphicEl>
                                          </p:spTgt>
                                        </p:tgtEl>
                                        <p:attrNameLst>
                                          <p:attrName>ppt_y</p:attrName>
                                        </p:attrNameLst>
                                      </p:cBhvr>
                                      <p:tavLst>
                                        <p:tav tm="0" fmla="#ppt_y-sin(pi*$)/81">
                                          <p:val>
                                            <p:fltVal val="0"/>
                                          </p:val>
                                        </p:tav>
                                        <p:tav tm="100000">
                                          <p:val>
                                            <p:fltVal val="1"/>
                                          </p:val>
                                        </p:tav>
                                      </p:tavLst>
                                    </p:anim>
                                    <p:animScale>
                                      <p:cBhvr>
                                        <p:cTn id="157" dur="26">
                                          <p:stCondLst>
                                            <p:cond delay="650"/>
                                          </p:stCondLst>
                                        </p:cTn>
                                        <p:tgtEl>
                                          <p:spTgt spid="3">
                                            <p:graphicEl>
                                              <a:dgm id="{2F50BC90-BC98-4BAA-BD8B-C412F159967E}"/>
                                            </p:graphicEl>
                                          </p:spTgt>
                                        </p:tgtEl>
                                      </p:cBhvr>
                                      <p:to x="100000" y="60000"/>
                                    </p:animScale>
                                    <p:animScale>
                                      <p:cBhvr>
                                        <p:cTn id="158" dur="166" decel="50000">
                                          <p:stCondLst>
                                            <p:cond delay="676"/>
                                          </p:stCondLst>
                                        </p:cTn>
                                        <p:tgtEl>
                                          <p:spTgt spid="3">
                                            <p:graphicEl>
                                              <a:dgm id="{2F50BC90-BC98-4BAA-BD8B-C412F159967E}"/>
                                            </p:graphicEl>
                                          </p:spTgt>
                                        </p:tgtEl>
                                      </p:cBhvr>
                                      <p:to x="100000" y="100000"/>
                                    </p:animScale>
                                    <p:animScale>
                                      <p:cBhvr>
                                        <p:cTn id="159" dur="26">
                                          <p:stCondLst>
                                            <p:cond delay="1312"/>
                                          </p:stCondLst>
                                        </p:cTn>
                                        <p:tgtEl>
                                          <p:spTgt spid="3">
                                            <p:graphicEl>
                                              <a:dgm id="{2F50BC90-BC98-4BAA-BD8B-C412F159967E}"/>
                                            </p:graphicEl>
                                          </p:spTgt>
                                        </p:tgtEl>
                                      </p:cBhvr>
                                      <p:to x="100000" y="80000"/>
                                    </p:animScale>
                                    <p:animScale>
                                      <p:cBhvr>
                                        <p:cTn id="160" dur="166" decel="50000">
                                          <p:stCondLst>
                                            <p:cond delay="1338"/>
                                          </p:stCondLst>
                                        </p:cTn>
                                        <p:tgtEl>
                                          <p:spTgt spid="3">
                                            <p:graphicEl>
                                              <a:dgm id="{2F50BC90-BC98-4BAA-BD8B-C412F159967E}"/>
                                            </p:graphicEl>
                                          </p:spTgt>
                                        </p:tgtEl>
                                      </p:cBhvr>
                                      <p:to x="100000" y="100000"/>
                                    </p:animScale>
                                    <p:animScale>
                                      <p:cBhvr>
                                        <p:cTn id="161" dur="26">
                                          <p:stCondLst>
                                            <p:cond delay="1642"/>
                                          </p:stCondLst>
                                        </p:cTn>
                                        <p:tgtEl>
                                          <p:spTgt spid="3">
                                            <p:graphicEl>
                                              <a:dgm id="{2F50BC90-BC98-4BAA-BD8B-C412F159967E}"/>
                                            </p:graphicEl>
                                          </p:spTgt>
                                        </p:tgtEl>
                                      </p:cBhvr>
                                      <p:to x="100000" y="90000"/>
                                    </p:animScale>
                                    <p:animScale>
                                      <p:cBhvr>
                                        <p:cTn id="162" dur="166" decel="50000">
                                          <p:stCondLst>
                                            <p:cond delay="1668"/>
                                          </p:stCondLst>
                                        </p:cTn>
                                        <p:tgtEl>
                                          <p:spTgt spid="3">
                                            <p:graphicEl>
                                              <a:dgm id="{2F50BC90-BC98-4BAA-BD8B-C412F159967E}"/>
                                            </p:graphicEl>
                                          </p:spTgt>
                                        </p:tgtEl>
                                      </p:cBhvr>
                                      <p:to x="100000" y="100000"/>
                                    </p:animScale>
                                    <p:animScale>
                                      <p:cBhvr>
                                        <p:cTn id="163" dur="26">
                                          <p:stCondLst>
                                            <p:cond delay="1808"/>
                                          </p:stCondLst>
                                        </p:cTn>
                                        <p:tgtEl>
                                          <p:spTgt spid="3">
                                            <p:graphicEl>
                                              <a:dgm id="{2F50BC90-BC98-4BAA-BD8B-C412F159967E}"/>
                                            </p:graphicEl>
                                          </p:spTgt>
                                        </p:tgtEl>
                                      </p:cBhvr>
                                      <p:to x="100000" y="95000"/>
                                    </p:animScale>
                                    <p:animScale>
                                      <p:cBhvr>
                                        <p:cTn id="164" dur="166" decel="50000">
                                          <p:stCondLst>
                                            <p:cond delay="1834"/>
                                          </p:stCondLst>
                                        </p:cTn>
                                        <p:tgtEl>
                                          <p:spTgt spid="3">
                                            <p:graphicEl>
                                              <a:dgm id="{2F50BC90-BC98-4BAA-BD8B-C412F159967E}"/>
                                            </p:graphicEl>
                                          </p:spTgt>
                                        </p:tgtEl>
                                      </p:cBhvr>
                                      <p:to x="100000" y="100000"/>
                                    </p:animScale>
                                  </p:childTnLst>
                                </p:cTn>
                              </p:par>
                            </p:childTnLst>
                          </p:cTn>
                        </p:par>
                      </p:childTnLst>
                    </p:cTn>
                  </p:par>
                  <p:par>
                    <p:cTn id="165" fill="hold">
                      <p:stCondLst>
                        <p:cond delay="indefinite"/>
                      </p:stCondLst>
                      <p:childTnLst>
                        <p:par>
                          <p:cTn id="166" fill="hold">
                            <p:stCondLst>
                              <p:cond delay="0"/>
                            </p:stCondLst>
                            <p:childTnLst>
                              <p:par>
                                <p:cTn id="167" presetID="26" presetClass="entr" presetSubtype="0" fill="hold" grpId="0" nodeType="clickEffect">
                                  <p:stCondLst>
                                    <p:cond delay="0"/>
                                  </p:stCondLst>
                                  <p:childTnLst>
                                    <p:set>
                                      <p:cBhvr>
                                        <p:cTn id="168" dur="1" fill="hold">
                                          <p:stCondLst>
                                            <p:cond delay="0"/>
                                          </p:stCondLst>
                                        </p:cTn>
                                        <p:tgtEl>
                                          <p:spTgt spid="3">
                                            <p:graphicEl>
                                              <a:dgm id="{D32F3E7F-40C0-4A02-B4C0-0CF76DDB9383}"/>
                                            </p:graphicEl>
                                          </p:spTgt>
                                        </p:tgtEl>
                                        <p:attrNameLst>
                                          <p:attrName>style.visibility</p:attrName>
                                        </p:attrNameLst>
                                      </p:cBhvr>
                                      <p:to>
                                        <p:strVal val="visible"/>
                                      </p:to>
                                    </p:set>
                                    <p:animEffect transition="in" filter="wipe(down)">
                                      <p:cBhvr>
                                        <p:cTn id="169" dur="580">
                                          <p:stCondLst>
                                            <p:cond delay="0"/>
                                          </p:stCondLst>
                                        </p:cTn>
                                        <p:tgtEl>
                                          <p:spTgt spid="3">
                                            <p:graphicEl>
                                              <a:dgm id="{D32F3E7F-40C0-4A02-B4C0-0CF76DDB9383}"/>
                                            </p:graphicEl>
                                          </p:spTgt>
                                        </p:tgtEl>
                                      </p:cBhvr>
                                    </p:animEffect>
                                    <p:anim calcmode="lin" valueType="num">
                                      <p:cBhvr>
                                        <p:cTn id="170" dur="1822" tmFilter="0,0; 0.14,0.36; 0.43,0.73; 0.71,0.91; 1.0,1.0">
                                          <p:stCondLst>
                                            <p:cond delay="0"/>
                                          </p:stCondLst>
                                        </p:cTn>
                                        <p:tgtEl>
                                          <p:spTgt spid="3">
                                            <p:graphicEl>
                                              <a:dgm id="{D32F3E7F-40C0-4A02-B4C0-0CF76DDB9383}"/>
                                            </p:graphicEl>
                                          </p:spTgt>
                                        </p:tgtEl>
                                        <p:attrNameLst>
                                          <p:attrName>ppt_x</p:attrName>
                                        </p:attrNameLst>
                                      </p:cBhvr>
                                      <p:tavLst>
                                        <p:tav tm="0">
                                          <p:val>
                                            <p:strVal val="#ppt_x-0.25"/>
                                          </p:val>
                                        </p:tav>
                                        <p:tav tm="100000">
                                          <p:val>
                                            <p:strVal val="#ppt_x"/>
                                          </p:val>
                                        </p:tav>
                                      </p:tavLst>
                                    </p:anim>
                                    <p:anim calcmode="lin" valueType="num">
                                      <p:cBhvr>
                                        <p:cTn id="171" dur="664" tmFilter="0.0,0.0; 0.25,0.07; 0.50,0.2; 0.75,0.467; 1.0,1.0">
                                          <p:stCondLst>
                                            <p:cond delay="0"/>
                                          </p:stCondLst>
                                        </p:cTn>
                                        <p:tgtEl>
                                          <p:spTgt spid="3">
                                            <p:graphicEl>
                                              <a:dgm id="{D32F3E7F-40C0-4A02-B4C0-0CF76DDB9383}"/>
                                            </p:graphicEl>
                                          </p:spTgt>
                                        </p:tgtEl>
                                        <p:attrNameLst>
                                          <p:attrName>ppt_y</p:attrName>
                                        </p:attrNameLst>
                                      </p:cBhvr>
                                      <p:tavLst>
                                        <p:tav tm="0" fmla="#ppt_y-sin(pi*$)/3">
                                          <p:val>
                                            <p:fltVal val="0.5"/>
                                          </p:val>
                                        </p:tav>
                                        <p:tav tm="100000">
                                          <p:val>
                                            <p:fltVal val="1"/>
                                          </p:val>
                                        </p:tav>
                                      </p:tavLst>
                                    </p:anim>
                                    <p:anim calcmode="lin" valueType="num">
                                      <p:cBhvr>
                                        <p:cTn id="172" dur="664" tmFilter="0, 0; 0.125,0.2665; 0.25,0.4; 0.375,0.465; 0.5,0.5;  0.625,0.535; 0.75,0.6; 0.875,0.7335; 1,1">
                                          <p:stCondLst>
                                            <p:cond delay="664"/>
                                          </p:stCondLst>
                                        </p:cTn>
                                        <p:tgtEl>
                                          <p:spTgt spid="3">
                                            <p:graphicEl>
                                              <a:dgm id="{D32F3E7F-40C0-4A02-B4C0-0CF76DDB9383}"/>
                                            </p:graphicEl>
                                          </p:spTgt>
                                        </p:tgtEl>
                                        <p:attrNameLst>
                                          <p:attrName>ppt_y</p:attrName>
                                        </p:attrNameLst>
                                      </p:cBhvr>
                                      <p:tavLst>
                                        <p:tav tm="0" fmla="#ppt_y-sin(pi*$)/9">
                                          <p:val>
                                            <p:fltVal val="0"/>
                                          </p:val>
                                        </p:tav>
                                        <p:tav tm="100000">
                                          <p:val>
                                            <p:fltVal val="1"/>
                                          </p:val>
                                        </p:tav>
                                      </p:tavLst>
                                    </p:anim>
                                    <p:anim calcmode="lin" valueType="num">
                                      <p:cBhvr>
                                        <p:cTn id="173" dur="332" tmFilter="0, 0; 0.125,0.2665; 0.25,0.4; 0.375,0.465; 0.5,0.5;  0.625,0.535; 0.75,0.6; 0.875,0.7335; 1,1">
                                          <p:stCondLst>
                                            <p:cond delay="1324"/>
                                          </p:stCondLst>
                                        </p:cTn>
                                        <p:tgtEl>
                                          <p:spTgt spid="3">
                                            <p:graphicEl>
                                              <a:dgm id="{D32F3E7F-40C0-4A02-B4C0-0CF76DDB9383}"/>
                                            </p:graphicEl>
                                          </p:spTgt>
                                        </p:tgtEl>
                                        <p:attrNameLst>
                                          <p:attrName>ppt_y</p:attrName>
                                        </p:attrNameLst>
                                      </p:cBhvr>
                                      <p:tavLst>
                                        <p:tav tm="0" fmla="#ppt_y-sin(pi*$)/27">
                                          <p:val>
                                            <p:fltVal val="0"/>
                                          </p:val>
                                        </p:tav>
                                        <p:tav tm="100000">
                                          <p:val>
                                            <p:fltVal val="1"/>
                                          </p:val>
                                        </p:tav>
                                      </p:tavLst>
                                    </p:anim>
                                    <p:anim calcmode="lin" valueType="num">
                                      <p:cBhvr>
                                        <p:cTn id="174" dur="164" tmFilter="0, 0; 0.125,0.2665; 0.25,0.4; 0.375,0.465; 0.5,0.5;  0.625,0.535; 0.75,0.6; 0.875,0.7335; 1,1">
                                          <p:stCondLst>
                                            <p:cond delay="1656"/>
                                          </p:stCondLst>
                                        </p:cTn>
                                        <p:tgtEl>
                                          <p:spTgt spid="3">
                                            <p:graphicEl>
                                              <a:dgm id="{D32F3E7F-40C0-4A02-B4C0-0CF76DDB9383}"/>
                                            </p:graphicEl>
                                          </p:spTgt>
                                        </p:tgtEl>
                                        <p:attrNameLst>
                                          <p:attrName>ppt_y</p:attrName>
                                        </p:attrNameLst>
                                      </p:cBhvr>
                                      <p:tavLst>
                                        <p:tav tm="0" fmla="#ppt_y-sin(pi*$)/81">
                                          <p:val>
                                            <p:fltVal val="0"/>
                                          </p:val>
                                        </p:tav>
                                        <p:tav tm="100000">
                                          <p:val>
                                            <p:fltVal val="1"/>
                                          </p:val>
                                        </p:tav>
                                      </p:tavLst>
                                    </p:anim>
                                    <p:animScale>
                                      <p:cBhvr>
                                        <p:cTn id="175" dur="26">
                                          <p:stCondLst>
                                            <p:cond delay="650"/>
                                          </p:stCondLst>
                                        </p:cTn>
                                        <p:tgtEl>
                                          <p:spTgt spid="3">
                                            <p:graphicEl>
                                              <a:dgm id="{D32F3E7F-40C0-4A02-B4C0-0CF76DDB9383}"/>
                                            </p:graphicEl>
                                          </p:spTgt>
                                        </p:tgtEl>
                                      </p:cBhvr>
                                      <p:to x="100000" y="60000"/>
                                    </p:animScale>
                                    <p:animScale>
                                      <p:cBhvr>
                                        <p:cTn id="176" dur="166" decel="50000">
                                          <p:stCondLst>
                                            <p:cond delay="676"/>
                                          </p:stCondLst>
                                        </p:cTn>
                                        <p:tgtEl>
                                          <p:spTgt spid="3">
                                            <p:graphicEl>
                                              <a:dgm id="{D32F3E7F-40C0-4A02-B4C0-0CF76DDB9383}"/>
                                            </p:graphicEl>
                                          </p:spTgt>
                                        </p:tgtEl>
                                      </p:cBhvr>
                                      <p:to x="100000" y="100000"/>
                                    </p:animScale>
                                    <p:animScale>
                                      <p:cBhvr>
                                        <p:cTn id="177" dur="26">
                                          <p:stCondLst>
                                            <p:cond delay="1312"/>
                                          </p:stCondLst>
                                        </p:cTn>
                                        <p:tgtEl>
                                          <p:spTgt spid="3">
                                            <p:graphicEl>
                                              <a:dgm id="{D32F3E7F-40C0-4A02-B4C0-0CF76DDB9383}"/>
                                            </p:graphicEl>
                                          </p:spTgt>
                                        </p:tgtEl>
                                      </p:cBhvr>
                                      <p:to x="100000" y="80000"/>
                                    </p:animScale>
                                    <p:animScale>
                                      <p:cBhvr>
                                        <p:cTn id="178" dur="166" decel="50000">
                                          <p:stCondLst>
                                            <p:cond delay="1338"/>
                                          </p:stCondLst>
                                        </p:cTn>
                                        <p:tgtEl>
                                          <p:spTgt spid="3">
                                            <p:graphicEl>
                                              <a:dgm id="{D32F3E7F-40C0-4A02-B4C0-0CF76DDB9383}"/>
                                            </p:graphicEl>
                                          </p:spTgt>
                                        </p:tgtEl>
                                      </p:cBhvr>
                                      <p:to x="100000" y="100000"/>
                                    </p:animScale>
                                    <p:animScale>
                                      <p:cBhvr>
                                        <p:cTn id="179" dur="26">
                                          <p:stCondLst>
                                            <p:cond delay="1642"/>
                                          </p:stCondLst>
                                        </p:cTn>
                                        <p:tgtEl>
                                          <p:spTgt spid="3">
                                            <p:graphicEl>
                                              <a:dgm id="{D32F3E7F-40C0-4A02-B4C0-0CF76DDB9383}"/>
                                            </p:graphicEl>
                                          </p:spTgt>
                                        </p:tgtEl>
                                      </p:cBhvr>
                                      <p:to x="100000" y="90000"/>
                                    </p:animScale>
                                    <p:animScale>
                                      <p:cBhvr>
                                        <p:cTn id="180" dur="166" decel="50000">
                                          <p:stCondLst>
                                            <p:cond delay="1668"/>
                                          </p:stCondLst>
                                        </p:cTn>
                                        <p:tgtEl>
                                          <p:spTgt spid="3">
                                            <p:graphicEl>
                                              <a:dgm id="{D32F3E7F-40C0-4A02-B4C0-0CF76DDB9383}"/>
                                            </p:graphicEl>
                                          </p:spTgt>
                                        </p:tgtEl>
                                      </p:cBhvr>
                                      <p:to x="100000" y="100000"/>
                                    </p:animScale>
                                    <p:animScale>
                                      <p:cBhvr>
                                        <p:cTn id="181" dur="26">
                                          <p:stCondLst>
                                            <p:cond delay="1808"/>
                                          </p:stCondLst>
                                        </p:cTn>
                                        <p:tgtEl>
                                          <p:spTgt spid="3">
                                            <p:graphicEl>
                                              <a:dgm id="{D32F3E7F-40C0-4A02-B4C0-0CF76DDB9383}"/>
                                            </p:graphicEl>
                                          </p:spTgt>
                                        </p:tgtEl>
                                      </p:cBhvr>
                                      <p:to x="100000" y="95000"/>
                                    </p:animScale>
                                    <p:animScale>
                                      <p:cBhvr>
                                        <p:cTn id="182" dur="166" decel="50000">
                                          <p:stCondLst>
                                            <p:cond delay="1834"/>
                                          </p:stCondLst>
                                        </p:cTn>
                                        <p:tgtEl>
                                          <p:spTgt spid="3">
                                            <p:graphicEl>
                                              <a:dgm id="{D32F3E7F-40C0-4A02-B4C0-0CF76DDB9383}"/>
                                            </p:graphicEl>
                                          </p:spTgt>
                                        </p:tgtEl>
                                      </p:cBhvr>
                                      <p:to x="100000" y="100000"/>
                                    </p:animScale>
                                  </p:childTnLst>
                                </p:cTn>
                              </p:par>
                              <p:par>
                                <p:cTn id="183" presetID="26" presetClass="entr" presetSubtype="0" fill="hold" grpId="0" nodeType="withEffect">
                                  <p:stCondLst>
                                    <p:cond delay="0"/>
                                  </p:stCondLst>
                                  <p:childTnLst>
                                    <p:set>
                                      <p:cBhvr>
                                        <p:cTn id="184" dur="1" fill="hold">
                                          <p:stCondLst>
                                            <p:cond delay="0"/>
                                          </p:stCondLst>
                                        </p:cTn>
                                        <p:tgtEl>
                                          <p:spTgt spid="3">
                                            <p:graphicEl>
                                              <a:dgm id="{57D17D9E-E33E-4BE8-B35A-E1A6058F37E3}"/>
                                            </p:graphicEl>
                                          </p:spTgt>
                                        </p:tgtEl>
                                        <p:attrNameLst>
                                          <p:attrName>style.visibility</p:attrName>
                                        </p:attrNameLst>
                                      </p:cBhvr>
                                      <p:to>
                                        <p:strVal val="visible"/>
                                      </p:to>
                                    </p:set>
                                    <p:animEffect transition="in" filter="wipe(down)">
                                      <p:cBhvr>
                                        <p:cTn id="185" dur="580">
                                          <p:stCondLst>
                                            <p:cond delay="0"/>
                                          </p:stCondLst>
                                        </p:cTn>
                                        <p:tgtEl>
                                          <p:spTgt spid="3">
                                            <p:graphicEl>
                                              <a:dgm id="{57D17D9E-E33E-4BE8-B35A-E1A6058F37E3}"/>
                                            </p:graphicEl>
                                          </p:spTgt>
                                        </p:tgtEl>
                                      </p:cBhvr>
                                    </p:animEffect>
                                    <p:anim calcmode="lin" valueType="num">
                                      <p:cBhvr>
                                        <p:cTn id="186" dur="1822" tmFilter="0,0; 0.14,0.36; 0.43,0.73; 0.71,0.91; 1.0,1.0">
                                          <p:stCondLst>
                                            <p:cond delay="0"/>
                                          </p:stCondLst>
                                        </p:cTn>
                                        <p:tgtEl>
                                          <p:spTgt spid="3">
                                            <p:graphicEl>
                                              <a:dgm id="{57D17D9E-E33E-4BE8-B35A-E1A6058F37E3}"/>
                                            </p:graphicEl>
                                          </p:spTgt>
                                        </p:tgtEl>
                                        <p:attrNameLst>
                                          <p:attrName>ppt_x</p:attrName>
                                        </p:attrNameLst>
                                      </p:cBhvr>
                                      <p:tavLst>
                                        <p:tav tm="0">
                                          <p:val>
                                            <p:strVal val="#ppt_x-0.25"/>
                                          </p:val>
                                        </p:tav>
                                        <p:tav tm="100000">
                                          <p:val>
                                            <p:strVal val="#ppt_x"/>
                                          </p:val>
                                        </p:tav>
                                      </p:tavLst>
                                    </p:anim>
                                    <p:anim calcmode="lin" valueType="num">
                                      <p:cBhvr>
                                        <p:cTn id="187" dur="664" tmFilter="0.0,0.0; 0.25,0.07; 0.50,0.2; 0.75,0.467; 1.0,1.0">
                                          <p:stCondLst>
                                            <p:cond delay="0"/>
                                          </p:stCondLst>
                                        </p:cTn>
                                        <p:tgtEl>
                                          <p:spTgt spid="3">
                                            <p:graphicEl>
                                              <a:dgm id="{57D17D9E-E33E-4BE8-B35A-E1A6058F37E3}"/>
                                            </p:graphicEl>
                                          </p:spTgt>
                                        </p:tgtEl>
                                        <p:attrNameLst>
                                          <p:attrName>ppt_y</p:attrName>
                                        </p:attrNameLst>
                                      </p:cBhvr>
                                      <p:tavLst>
                                        <p:tav tm="0" fmla="#ppt_y-sin(pi*$)/3">
                                          <p:val>
                                            <p:fltVal val="0.5"/>
                                          </p:val>
                                        </p:tav>
                                        <p:tav tm="100000">
                                          <p:val>
                                            <p:fltVal val="1"/>
                                          </p:val>
                                        </p:tav>
                                      </p:tavLst>
                                    </p:anim>
                                    <p:anim calcmode="lin" valueType="num">
                                      <p:cBhvr>
                                        <p:cTn id="188" dur="664" tmFilter="0, 0; 0.125,0.2665; 0.25,0.4; 0.375,0.465; 0.5,0.5;  0.625,0.535; 0.75,0.6; 0.875,0.7335; 1,1">
                                          <p:stCondLst>
                                            <p:cond delay="664"/>
                                          </p:stCondLst>
                                        </p:cTn>
                                        <p:tgtEl>
                                          <p:spTgt spid="3">
                                            <p:graphicEl>
                                              <a:dgm id="{57D17D9E-E33E-4BE8-B35A-E1A6058F37E3}"/>
                                            </p:graphicEl>
                                          </p:spTgt>
                                        </p:tgtEl>
                                        <p:attrNameLst>
                                          <p:attrName>ppt_y</p:attrName>
                                        </p:attrNameLst>
                                      </p:cBhvr>
                                      <p:tavLst>
                                        <p:tav tm="0" fmla="#ppt_y-sin(pi*$)/9">
                                          <p:val>
                                            <p:fltVal val="0"/>
                                          </p:val>
                                        </p:tav>
                                        <p:tav tm="100000">
                                          <p:val>
                                            <p:fltVal val="1"/>
                                          </p:val>
                                        </p:tav>
                                      </p:tavLst>
                                    </p:anim>
                                    <p:anim calcmode="lin" valueType="num">
                                      <p:cBhvr>
                                        <p:cTn id="189" dur="332" tmFilter="0, 0; 0.125,0.2665; 0.25,0.4; 0.375,0.465; 0.5,0.5;  0.625,0.535; 0.75,0.6; 0.875,0.7335; 1,1">
                                          <p:stCondLst>
                                            <p:cond delay="1324"/>
                                          </p:stCondLst>
                                        </p:cTn>
                                        <p:tgtEl>
                                          <p:spTgt spid="3">
                                            <p:graphicEl>
                                              <a:dgm id="{57D17D9E-E33E-4BE8-B35A-E1A6058F37E3}"/>
                                            </p:graphicEl>
                                          </p:spTgt>
                                        </p:tgtEl>
                                        <p:attrNameLst>
                                          <p:attrName>ppt_y</p:attrName>
                                        </p:attrNameLst>
                                      </p:cBhvr>
                                      <p:tavLst>
                                        <p:tav tm="0" fmla="#ppt_y-sin(pi*$)/27">
                                          <p:val>
                                            <p:fltVal val="0"/>
                                          </p:val>
                                        </p:tav>
                                        <p:tav tm="100000">
                                          <p:val>
                                            <p:fltVal val="1"/>
                                          </p:val>
                                        </p:tav>
                                      </p:tavLst>
                                    </p:anim>
                                    <p:anim calcmode="lin" valueType="num">
                                      <p:cBhvr>
                                        <p:cTn id="190" dur="164" tmFilter="0, 0; 0.125,0.2665; 0.25,0.4; 0.375,0.465; 0.5,0.5;  0.625,0.535; 0.75,0.6; 0.875,0.7335; 1,1">
                                          <p:stCondLst>
                                            <p:cond delay="1656"/>
                                          </p:stCondLst>
                                        </p:cTn>
                                        <p:tgtEl>
                                          <p:spTgt spid="3">
                                            <p:graphicEl>
                                              <a:dgm id="{57D17D9E-E33E-4BE8-B35A-E1A6058F37E3}"/>
                                            </p:graphicEl>
                                          </p:spTgt>
                                        </p:tgtEl>
                                        <p:attrNameLst>
                                          <p:attrName>ppt_y</p:attrName>
                                        </p:attrNameLst>
                                      </p:cBhvr>
                                      <p:tavLst>
                                        <p:tav tm="0" fmla="#ppt_y-sin(pi*$)/81">
                                          <p:val>
                                            <p:fltVal val="0"/>
                                          </p:val>
                                        </p:tav>
                                        <p:tav tm="100000">
                                          <p:val>
                                            <p:fltVal val="1"/>
                                          </p:val>
                                        </p:tav>
                                      </p:tavLst>
                                    </p:anim>
                                    <p:animScale>
                                      <p:cBhvr>
                                        <p:cTn id="191" dur="26">
                                          <p:stCondLst>
                                            <p:cond delay="650"/>
                                          </p:stCondLst>
                                        </p:cTn>
                                        <p:tgtEl>
                                          <p:spTgt spid="3">
                                            <p:graphicEl>
                                              <a:dgm id="{57D17D9E-E33E-4BE8-B35A-E1A6058F37E3}"/>
                                            </p:graphicEl>
                                          </p:spTgt>
                                        </p:tgtEl>
                                      </p:cBhvr>
                                      <p:to x="100000" y="60000"/>
                                    </p:animScale>
                                    <p:animScale>
                                      <p:cBhvr>
                                        <p:cTn id="192" dur="166" decel="50000">
                                          <p:stCondLst>
                                            <p:cond delay="676"/>
                                          </p:stCondLst>
                                        </p:cTn>
                                        <p:tgtEl>
                                          <p:spTgt spid="3">
                                            <p:graphicEl>
                                              <a:dgm id="{57D17D9E-E33E-4BE8-B35A-E1A6058F37E3}"/>
                                            </p:graphicEl>
                                          </p:spTgt>
                                        </p:tgtEl>
                                      </p:cBhvr>
                                      <p:to x="100000" y="100000"/>
                                    </p:animScale>
                                    <p:animScale>
                                      <p:cBhvr>
                                        <p:cTn id="193" dur="26">
                                          <p:stCondLst>
                                            <p:cond delay="1312"/>
                                          </p:stCondLst>
                                        </p:cTn>
                                        <p:tgtEl>
                                          <p:spTgt spid="3">
                                            <p:graphicEl>
                                              <a:dgm id="{57D17D9E-E33E-4BE8-B35A-E1A6058F37E3}"/>
                                            </p:graphicEl>
                                          </p:spTgt>
                                        </p:tgtEl>
                                      </p:cBhvr>
                                      <p:to x="100000" y="80000"/>
                                    </p:animScale>
                                    <p:animScale>
                                      <p:cBhvr>
                                        <p:cTn id="194" dur="166" decel="50000">
                                          <p:stCondLst>
                                            <p:cond delay="1338"/>
                                          </p:stCondLst>
                                        </p:cTn>
                                        <p:tgtEl>
                                          <p:spTgt spid="3">
                                            <p:graphicEl>
                                              <a:dgm id="{57D17D9E-E33E-4BE8-B35A-E1A6058F37E3}"/>
                                            </p:graphicEl>
                                          </p:spTgt>
                                        </p:tgtEl>
                                      </p:cBhvr>
                                      <p:to x="100000" y="100000"/>
                                    </p:animScale>
                                    <p:animScale>
                                      <p:cBhvr>
                                        <p:cTn id="195" dur="26">
                                          <p:stCondLst>
                                            <p:cond delay="1642"/>
                                          </p:stCondLst>
                                        </p:cTn>
                                        <p:tgtEl>
                                          <p:spTgt spid="3">
                                            <p:graphicEl>
                                              <a:dgm id="{57D17D9E-E33E-4BE8-B35A-E1A6058F37E3}"/>
                                            </p:graphicEl>
                                          </p:spTgt>
                                        </p:tgtEl>
                                      </p:cBhvr>
                                      <p:to x="100000" y="90000"/>
                                    </p:animScale>
                                    <p:animScale>
                                      <p:cBhvr>
                                        <p:cTn id="196" dur="166" decel="50000">
                                          <p:stCondLst>
                                            <p:cond delay="1668"/>
                                          </p:stCondLst>
                                        </p:cTn>
                                        <p:tgtEl>
                                          <p:spTgt spid="3">
                                            <p:graphicEl>
                                              <a:dgm id="{57D17D9E-E33E-4BE8-B35A-E1A6058F37E3}"/>
                                            </p:graphicEl>
                                          </p:spTgt>
                                        </p:tgtEl>
                                      </p:cBhvr>
                                      <p:to x="100000" y="100000"/>
                                    </p:animScale>
                                    <p:animScale>
                                      <p:cBhvr>
                                        <p:cTn id="197" dur="26">
                                          <p:stCondLst>
                                            <p:cond delay="1808"/>
                                          </p:stCondLst>
                                        </p:cTn>
                                        <p:tgtEl>
                                          <p:spTgt spid="3">
                                            <p:graphicEl>
                                              <a:dgm id="{57D17D9E-E33E-4BE8-B35A-E1A6058F37E3}"/>
                                            </p:graphicEl>
                                          </p:spTgt>
                                        </p:tgtEl>
                                      </p:cBhvr>
                                      <p:to x="100000" y="95000"/>
                                    </p:animScale>
                                    <p:animScale>
                                      <p:cBhvr>
                                        <p:cTn id="198" dur="166" decel="50000">
                                          <p:stCondLst>
                                            <p:cond delay="1834"/>
                                          </p:stCondLst>
                                        </p:cTn>
                                        <p:tgtEl>
                                          <p:spTgt spid="3">
                                            <p:graphicEl>
                                              <a:dgm id="{57D17D9E-E33E-4BE8-B35A-E1A6058F37E3}"/>
                                            </p:graphicEl>
                                          </p:spTgt>
                                        </p:tgtEl>
                                      </p:cBhvr>
                                      <p:to x="100000" y="100000"/>
                                    </p:animScale>
                                  </p:childTnLst>
                                </p:cTn>
                              </p:par>
                            </p:childTnLst>
                          </p:cTn>
                        </p:par>
                      </p:childTnLst>
                    </p:cTn>
                  </p:par>
                  <p:par>
                    <p:cTn id="199" fill="hold">
                      <p:stCondLst>
                        <p:cond delay="indefinite"/>
                      </p:stCondLst>
                      <p:childTnLst>
                        <p:par>
                          <p:cTn id="200" fill="hold">
                            <p:stCondLst>
                              <p:cond delay="0"/>
                            </p:stCondLst>
                            <p:childTnLst>
                              <p:par>
                                <p:cTn id="201" presetID="26" presetClass="entr" presetSubtype="0" fill="hold" grpId="0" nodeType="clickEffect">
                                  <p:stCondLst>
                                    <p:cond delay="0"/>
                                  </p:stCondLst>
                                  <p:childTnLst>
                                    <p:set>
                                      <p:cBhvr>
                                        <p:cTn id="202" dur="1" fill="hold">
                                          <p:stCondLst>
                                            <p:cond delay="0"/>
                                          </p:stCondLst>
                                        </p:cTn>
                                        <p:tgtEl>
                                          <p:spTgt spid="3">
                                            <p:graphicEl>
                                              <a:dgm id="{CCA18D9B-FBBD-46AA-99A7-9392E4F69107}"/>
                                            </p:graphicEl>
                                          </p:spTgt>
                                        </p:tgtEl>
                                        <p:attrNameLst>
                                          <p:attrName>style.visibility</p:attrName>
                                        </p:attrNameLst>
                                      </p:cBhvr>
                                      <p:to>
                                        <p:strVal val="visible"/>
                                      </p:to>
                                    </p:set>
                                    <p:animEffect transition="in" filter="wipe(down)">
                                      <p:cBhvr>
                                        <p:cTn id="203" dur="580">
                                          <p:stCondLst>
                                            <p:cond delay="0"/>
                                          </p:stCondLst>
                                        </p:cTn>
                                        <p:tgtEl>
                                          <p:spTgt spid="3">
                                            <p:graphicEl>
                                              <a:dgm id="{CCA18D9B-FBBD-46AA-99A7-9392E4F69107}"/>
                                            </p:graphicEl>
                                          </p:spTgt>
                                        </p:tgtEl>
                                      </p:cBhvr>
                                    </p:animEffect>
                                    <p:anim calcmode="lin" valueType="num">
                                      <p:cBhvr>
                                        <p:cTn id="204" dur="1822" tmFilter="0,0; 0.14,0.36; 0.43,0.73; 0.71,0.91; 1.0,1.0">
                                          <p:stCondLst>
                                            <p:cond delay="0"/>
                                          </p:stCondLst>
                                        </p:cTn>
                                        <p:tgtEl>
                                          <p:spTgt spid="3">
                                            <p:graphicEl>
                                              <a:dgm id="{CCA18D9B-FBBD-46AA-99A7-9392E4F69107}"/>
                                            </p:graphicEl>
                                          </p:spTgt>
                                        </p:tgtEl>
                                        <p:attrNameLst>
                                          <p:attrName>ppt_x</p:attrName>
                                        </p:attrNameLst>
                                      </p:cBhvr>
                                      <p:tavLst>
                                        <p:tav tm="0">
                                          <p:val>
                                            <p:strVal val="#ppt_x-0.25"/>
                                          </p:val>
                                        </p:tav>
                                        <p:tav tm="100000">
                                          <p:val>
                                            <p:strVal val="#ppt_x"/>
                                          </p:val>
                                        </p:tav>
                                      </p:tavLst>
                                    </p:anim>
                                    <p:anim calcmode="lin" valueType="num">
                                      <p:cBhvr>
                                        <p:cTn id="205" dur="664" tmFilter="0.0,0.0; 0.25,0.07; 0.50,0.2; 0.75,0.467; 1.0,1.0">
                                          <p:stCondLst>
                                            <p:cond delay="0"/>
                                          </p:stCondLst>
                                        </p:cTn>
                                        <p:tgtEl>
                                          <p:spTgt spid="3">
                                            <p:graphicEl>
                                              <a:dgm id="{CCA18D9B-FBBD-46AA-99A7-9392E4F69107}"/>
                                            </p:graphicEl>
                                          </p:spTgt>
                                        </p:tgtEl>
                                        <p:attrNameLst>
                                          <p:attrName>ppt_y</p:attrName>
                                        </p:attrNameLst>
                                      </p:cBhvr>
                                      <p:tavLst>
                                        <p:tav tm="0" fmla="#ppt_y-sin(pi*$)/3">
                                          <p:val>
                                            <p:fltVal val="0.5"/>
                                          </p:val>
                                        </p:tav>
                                        <p:tav tm="100000">
                                          <p:val>
                                            <p:fltVal val="1"/>
                                          </p:val>
                                        </p:tav>
                                      </p:tavLst>
                                    </p:anim>
                                    <p:anim calcmode="lin" valueType="num">
                                      <p:cBhvr>
                                        <p:cTn id="206" dur="664" tmFilter="0, 0; 0.125,0.2665; 0.25,0.4; 0.375,0.465; 0.5,0.5;  0.625,0.535; 0.75,0.6; 0.875,0.7335; 1,1">
                                          <p:stCondLst>
                                            <p:cond delay="664"/>
                                          </p:stCondLst>
                                        </p:cTn>
                                        <p:tgtEl>
                                          <p:spTgt spid="3">
                                            <p:graphicEl>
                                              <a:dgm id="{CCA18D9B-FBBD-46AA-99A7-9392E4F69107}"/>
                                            </p:graphicEl>
                                          </p:spTgt>
                                        </p:tgtEl>
                                        <p:attrNameLst>
                                          <p:attrName>ppt_y</p:attrName>
                                        </p:attrNameLst>
                                      </p:cBhvr>
                                      <p:tavLst>
                                        <p:tav tm="0" fmla="#ppt_y-sin(pi*$)/9">
                                          <p:val>
                                            <p:fltVal val="0"/>
                                          </p:val>
                                        </p:tav>
                                        <p:tav tm="100000">
                                          <p:val>
                                            <p:fltVal val="1"/>
                                          </p:val>
                                        </p:tav>
                                      </p:tavLst>
                                    </p:anim>
                                    <p:anim calcmode="lin" valueType="num">
                                      <p:cBhvr>
                                        <p:cTn id="207" dur="332" tmFilter="0, 0; 0.125,0.2665; 0.25,0.4; 0.375,0.465; 0.5,0.5;  0.625,0.535; 0.75,0.6; 0.875,0.7335; 1,1">
                                          <p:stCondLst>
                                            <p:cond delay="1324"/>
                                          </p:stCondLst>
                                        </p:cTn>
                                        <p:tgtEl>
                                          <p:spTgt spid="3">
                                            <p:graphicEl>
                                              <a:dgm id="{CCA18D9B-FBBD-46AA-99A7-9392E4F69107}"/>
                                            </p:graphicEl>
                                          </p:spTgt>
                                        </p:tgtEl>
                                        <p:attrNameLst>
                                          <p:attrName>ppt_y</p:attrName>
                                        </p:attrNameLst>
                                      </p:cBhvr>
                                      <p:tavLst>
                                        <p:tav tm="0" fmla="#ppt_y-sin(pi*$)/27">
                                          <p:val>
                                            <p:fltVal val="0"/>
                                          </p:val>
                                        </p:tav>
                                        <p:tav tm="100000">
                                          <p:val>
                                            <p:fltVal val="1"/>
                                          </p:val>
                                        </p:tav>
                                      </p:tavLst>
                                    </p:anim>
                                    <p:anim calcmode="lin" valueType="num">
                                      <p:cBhvr>
                                        <p:cTn id="208" dur="164" tmFilter="0, 0; 0.125,0.2665; 0.25,0.4; 0.375,0.465; 0.5,0.5;  0.625,0.535; 0.75,0.6; 0.875,0.7335; 1,1">
                                          <p:stCondLst>
                                            <p:cond delay="1656"/>
                                          </p:stCondLst>
                                        </p:cTn>
                                        <p:tgtEl>
                                          <p:spTgt spid="3">
                                            <p:graphicEl>
                                              <a:dgm id="{CCA18D9B-FBBD-46AA-99A7-9392E4F69107}"/>
                                            </p:graphicEl>
                                          </p:spTgt>
                                        </p:tgtEl>
                                        <p:attrNameLst>
                                          <p:attrName>ppt_y</p:attrName>
                                        </p:attrNameLst>
                                      </p:cBhvr>
                                      <p:tavLst>
                                        <p:tav tm="0" fmla="#ppt_y-sin(pi*$)/81">
                                          <p:val>
                                            <p:fltVal val="0"/>
                                          </p:val>
                                        </p:tav>
                                        <p:tav tm="100000">
                                          <p:val>
                                            <p:fltVal val="1"/>
                                          </p:val>
                                        </p:tav>
                                      </p:tavLst>
                                    </p:anim>
                                    <p:animScale>
                                      <p:cBhvr>
                                        <p:cTn id="209" dur="26">
                                          <p:stCondLst>
                                            <p:cond delay="650"/>
                                          </p:stCondLst>
                                        </p:cTn>
                                        <p:tgtEl>
                                          <p:spTgt spid="3">
                                            <p:graphicEl>
                                              <a:dgm id="{CCA18D9B-FBBD-46AA-99A7-9392E4F69107}"/>
                                            </p:graphicEl>
                                          </p:spTgt>
                                        </p:tgtEl>
                                      </p:cBhvr>
                                      <p:to x="100000" y="60000"/>
                                    </p:animScale>
                                    <p:animScale>
                                      <p:cBhvr>
                                        <p:cTn id="210" dur="166" decel="50000">
                                          <p:stCondLst>
                                            <p:cond delay="676"/>
                                          </p:stCondLst>
                                        </p:cTn>
                                        <p:tgtEl>
                                          <p:spTgt spid="3">
                                            <p:graphicEl>
                                              <a:dgm id="{CCA18D9B-FBBD-46AA-99A7-9392E4F69107}"/>
                                            </p:graphicEl>
                                          </p:spTgt>
                                        </p:tgtEl>
                                      </p:cBhvr>
                                      <p:to x="100000" y="100000"/>
                                    </p:animScale>
                                    <p:animScale>
                                      <p:cBhvr>
                                        <p:cTn id="211" dur="26">
                                          <p:stCondLst>
                                            <p:cond delay="1312"/>
                                          </p:stCondLst>
                                        </p:cTn>
                                        <p:tgtEl>
                                          <p:spTgt spid="3">
                                            <p:graphicEl>
                                              <a:dgm id="{CCA18D9B-FBBD-46AA-99A7-9392E4F69107}"/>
                                            </p:graphicEl>
                                          </p:spTgt>
                                        </p:tgtEl>
                                      </p:cBhvr>
                                      <p:to x="100000" y="80000"/>
                                    </p:animScale>
                                    <p:animScale>
                                      <p:cBhvr>
                                        <p:cTn id="212" dur="166" decel="50000">
                                          <p:stCondLst>
                                            <p:cond delay="1338"/>
                                          </p:stCondLst>
                                        </p:cTn>
                                        <p:tgtEl>
                                          <p:spTgt spid="3">
                                            <p:graphicEl>
                                              <a:dgm id="{CCA18D9B-FBBD-46AA-99A7-9392E4F69107}"/>
                                            </p:graphicEl>
                                          </p:spTgt>
                                        </p:tgtEl>
                                      </p:cBhvr>
                                      <p:to x="100000" y="100000"/>
                                    </p:animScale>
                                    <p:animScale>
                                      <p:cBhvr>
                                        <p:cTn id="213" dur="26">
                                          <p:stCondLst>
                                            <p:cond delay="1642"/>
                                          </p:stCondLst>
                                        </p:cTn>
                                        <p:tgtEl>
                                          <p:spTgt spid="3">
                                            <p:graphicEl>
                                              <a:dgm id="{CCA18D9B-FBBD-46AA-99A7-9392E4F69107}"/>
                                            </p:graphicEl>
                                          </p:spTgt>
                                        </p:tgtEl>
                                      </p:cBhvr>
                                      <p:to x="100000" y="90000"/>
                                    </p:animScale>
                                    <p:animScale>
                                      <p:cBhvr>
                                        <p:cTn id="214" dur="166" decel="50000">
                                          <p:stCondLst>
                                            <p:cond delay="1668"/>
                                          </p:stCondLst>
                                        </p:cTn>
                                        <p:tgtEl>
                                          <p:spTgt spid="3">
                                            <p:graphicEl>
                                              <a:dgm id="{CCA18D9B-FBBD-46AA-99A7-9392E4F69107}"/>
                                            </p:graphicEl>
                                          </p:spTgt>
                                        </p:tgtEl>
                                      </p:cBhvr>
                                      <p:to x="100000" y="100000"/>
                                    </p:animScale>
                                    <p:animScale>
                                      <p:cBhvr>
                                        <p:cTn id="215" dur="26">
                                          <p:stCondLst>
                                            <p:cond delay="1808"/>
                                          </p:stCondLst>
                                        </p:cTn>
                                        <p:tgtEl>
                                          <p:spTgt spid="3">
                                            <p:graphicEl>
                                              <a:dgm id="{CCA18D9B-FBBD-46AA-99A7-9392E4F69107}"/>
                                            </p:graphicEl>
                                          </p:spTgt>
                                        </p:tgtEl>
                                      </p:cBhvr>
                                      <p:to x="100000" y="95000"/>
                                    </p:animScale>
                                    <p:animScale>
                                      <p:cBhvr>
                                        <p:cTn id="216" dur="166" decel="50000">
                                          <p:stCondLst>
                                            <p:cond delay="1834"/>
                                          </p:stCondLst>
                                        </p:cTn>
                                        <p:tgtEl>
                                          <p:spTgt spid="3">
                                            <p:graphicEl>
                                              <a:dgm id="{CCA18D9B-FBBD-46AA-99A7-9392E4F69107}"/>
                                            </p:graphicEl>
                                          </p:spTgt>
                                        </p:tgtEl>
                                      </p:cBhvr>
                                      <p:to x="100000" y="100000"/>
                                    </p:animScale>
                                  </p:childTnLst>
                                </p:cTn>
                              </p:par>
                              <p:par>
                                <p:cTn id="217" presetID="26" presetClass="entr" presetSubtype="0" fill="hold" grpId="0" nodeType="withEffect">
                                  <p:stCondLst>
                                    <p:cond delay="0"/>
                                  </p:stCondLst>
                                  <p:childTnLst>
                                    <p:set>
                                      <p:cBhvr>
                                        <p:cTn id="218" dur="1" fill="hold">
                                          <p:stCondLst>
                                            <p:cond delay="0"/>
                                          </p:stCondLst>
                                        </p:cTn>
                                        <p:tgtEl>
                                          <p:spTgt spid="3">
                                            <p:graphicEl>
                                              <a:dgm id="{14DAADC9-645E-45D5-BCB0-6A83C5D02858}"/>
                                            </p:graphicEl>
                                          </p:spTgt>
                                        </p:tgtEl>
                                        <p:attrNameLst>
                                          <p:attrName>style.visibility</p:attrName>
                                        </p:attrNameLst>
                                      </p:cBhvr>
                                      <p:to>
                                        <p:strVal val="visible"/>
                                      </p:to>
                                    </p:set>
                                    <p:animEffect transition="in" filter="wipe(down)">
                                      <p:cBhvr>
                                        <p:cTn id="219" dur="580">
                                          <p:stCondLst>
                                            <p:cond delay="0"/>
                                          </p:stCondLst>
                                        </p:cTn>
                                        <p:tgtEl>
                                          <p:spTgt spid="3">
                                            <p:graphicEl>
                                              <a:dgm id="{14DAADC9-645E-45D5-BCB0-6A83C5D02858}"/>
                                            </p:graphicEl>
                                          </p:spTgt>
                                        </p:tgtEl>
                                      </p:cBhvr>
                                    </p:animEffect>
                                    <p:anim calcmode="lin" valueType="num">
                                      <p:cBhvr>
                                        <p:cTn id="220" dur="1822" tmFilter="0,0; 0.14,0.36; 0.43,0.73; 0.71,0.91; 1.0,1.0">
                                          <p:stCondLst>
                                            <p:cond delay="0"/>
                                          </p:stCondLst>
                                        </p:cTn>
                                        <p:tgtEl>
                                          <p:spTgt spid="3">
                                            <p:graphicEl>
                                              <a:dgm id="{14DAADC9-645E-45D5-BCB0-6A83C5D02858}"/>
                                            </p:graphicEl>
                                          </p:spTgt>
                                        </p:tgtEl>
                                        <p:attrNameLst>
                                          <p:attrName>ppt_x</p:attrName>
                                        </p:attrNameLst>
                                      </p:cBhvr>
                                      <p:tavLst>
                                        <p:tav tm="0">
                                          <p:val>
                                            <p:strVal val="#ppt_x-0.25"/>
                                          </p:val>
                                        </p:tav>
                                        <p:tav tm="100000">
                                          <p:val>
                                            <p:strVal val="#ppt_x"/>
                                          </p:val>
                                        </p:tav>
                                      </p:tavLst>
                                    </p:anim>
                                    <p:anim calcmode="lin" valueType="num">
                                      <p:cBhvr>
                                        <p:cTn id="221" dur="664" tmFilter="0.0,0.0; 0.25,0.07; 0.50,0.2; 0.75,0.467; 1.0,1.0">
                                          <p:stCondLst>
                                            <p:cond delay="0"/>
                                          </p:stCondLst>
                                        </p:cTn>
                                        <p:tgtEl>
                                          <p:spTgt spid="3">
                                            <p:graphicEl>
                                              <a:dgm id="{14DAADC9-645E-45D5-BCB0-6A83C5D02858}"/>
                                            </p:graphicEl>
                                          </p:spTgt>
                                        </p:tgtEl>
                                        <p:attrNameLst>
                                          <p:attrName>ppt_y</p:attrName>
                                        </p:attrNameLst>
                                      </p:cBhvr>
                                      <p:tavLst>
                                        <p:tav tm="0" fmla="#ppt_y-sin(pi*$)/3">
                                          <p:val>
                                            <p:fltVal val="0.5"/>
                                          </p:val>
                                        </p:tav>
                                        <p:tav tm="100000">
                                          <p:val>
                                            <p:fltVal val="1"/>
                                          </p:val>
                                        </p:tav>
                                      </p:tavLst>
                                    </p:anim>
                                    <p:anim calcmode="lin" valueType="num">
                                      <p:cBhvr>
                                        <p:cTn id="222" dur="664" tmFilter="0, 0; 0.125,0.2665; 0.25,0.4; 0.375,0.465; 0.5,0.5;  0.625,0.535; 0.75,0.6; 0.875,0.7335; 1,1">
                                          <p:stCondLst>
                                            <p:cond delay="664"/>
                                          </p:stCondLst>
                                        </p:cTn>
                                        <p:tgtEl>
                                          <p:spTgt spid="3">
                                            <p:graphicEl>
                                              <a:dgm id="{14DAADC9-645E-45D5-BCB0-6A83C5D02858}"/>
                                            </p:graphicEl>
                                          </p:spTgt>
                                        </p:tgtEl>
                                        <p:attrNameLst>
                                          <p:attrName>ppt_y</p:attrName>
                                        </p:attrNameLst>
                                      </p:cBhvr>
                                      <p:tavLst>
                                        <p:tav tm="0" fmla="#ppt_y-sin(pi*$)/9">
                                          <p:val>
                                            <p:fltVal val="0"/>
                                          </p:val>
                                        </p:tav>
                                        <p:tav tm="100000">
                                          <p:val>
                                            <p:fltVal val="1"/>
                                          </p:val>
                                        </p:tav>
                                      </p:tavLst>
                                    </p:anim>
                                    <p:anim calcmode="lin" valueType="num">
                                      <p:cBhvr>
                                        <p:cTn id="223" dur="332" tmFilter="0, 0; 0.125,0.2665; 0.25,0.4; 0.375,0.465; 0.5,0.5;  0.625,0.535; 0.75,0.6; 0.875,0.7335; 1,1">
                                          <p:stCondLst>
                                            <p:cond delay="1324"/>
                                          </p:stCondLst>
                                        </p:cTn>
                                        <p:tgtEl>
                                          <p:spTgt spid="3">
                                            <p:graphicEl>
                                              <a:dgm id="{14DAADC9-645E-45D5-BCB0-6A83C5D02858}"/>
                                            </p:graphicEl>
                                          </p:spTgt>
                                        </p:tgtEl>
                                        <p:attrNameLst>
                                          <p:attrName>ppt_y</p:attrName>
                                        </p:attrNameLst>
                                      </p:cBhvr>
                                      <p:tavLst>
                                        <p:tav tm="0" fmla="#ppt_y-sin(pi*$)/27">
                                          <p:val>
                                            <p:fltVal val="0"/>
                                          </p:val>
                                        </p:tav>
                                        <p:tav tm="100000">
                                          <p:val>
                                            <p:fltVal val="1"/>
                                          </p:val>
                                        </p:tav>
                                      </p:tavLst>
                                    </p:anim>
                                    <p:anim calcmode="lin" valueType="num">
                                      <p:cBhvr>
                                        <p:cTn id="224" dur="164" tmFilter="0, 0; 0.125,0.2665; 0.25,0.4; 0.375,0.465; 0.5,0.5;  0.625,0.535; 0.75,0.6; 0.875,0.7335; 1,1">
                                          <p:stCondLst>
                                            <p:cond delay="1656"/>
                                          </p:stCondLst>
                                        </p:cTn>
                                        <p:tgtEl>
                                          <p:spTgt spid="3">
                                            <p:graphicEl>
                                              <a:dgm id="{14DAADC9-645E-45D5-BCB0-6A83C5D02858}"/>
                                            </p:graphicEl>
                                          </p:spTgt>
                                        </p:tgtEl>
                                        <p:attrNameLst>
                                          <p:attrName>ppt_y</p:attrName>
                                        </p:attrNameLst>
                                      </p:cBhvr>
                                      <p:tavLst>
                                        <p:tav tm="0" fmla="#ppt_y-sin(pi*$)/81">
                                          <p:val>
                                            <p:fltVal val="0"/>
                                          </p:val>
                                        </p:tav>
                                        <p:tav tm="100000">
                                          <p:val>
                                            <p:fltVal val="1"/>
                                          </p:val>
                                        </p:tav>
                                      </p:tavLst>
                                    </p:anim>
                                    <p:animScale>
                                      <p:cBhvr>
                                        <p:cTn id="225" dur="26">
                                          <p:stCondLst>
                                            <p:cond delay="650"/>
                                          </p:stCondLst>
                                        </p:cTn>
                                        <p:tgtEl>
                                          <p:spTgt spid="3">
                                            <p:graphicEl>
                                              <a:dgm id="{14DAADC9-645E-45D5-BCB0-6A83C5D02858}"/>
                                            </p:graphicEl>
                                          </p:spTgt>
                                        </p:tgtEl>
                                      </p:cBhvr>
                                      <p:to x="100000" y="60000"/>
                                    </p:animScale>
                                    <p:animScale>
                                      <p:cBhvr>
                                        <p:cTn id="226" dur="166" decel="50000">
                                          <p:stCondLst>
                                            <p:cond delay="676"/>
                                          </p:stCondLst>
                                        </p:cTn>
                                        <p:tgtEl>
                                          <p:spTgt spid="3">
                                            <p:graphicEl>
                                              <a:dgm id="{14DAADC9-645E-45D5-BCB0-6A83C5D02858}"/>
                                            </p:graphicEl>
                                          </p:spTgt>
                                        </p:tgtEl>
                                      </p:cBhvr>
                                      <p:to x="100000" y="100000"/>
                                    </p:animScale>
                                    <p:animScale>
                                      <p:cBhvr>
                                        <p:cTn id="227" dur="26">
                                          <p:stCondLst>
                                            <p:cond delay="1312"/>
                                          </p:stCondLst>
                                        </p:cTn>
                                        <p:tgtEl>
                                          <p:spTgt spid="3">
                                            <p:graphicEl>
                                              <a:dgm id="{14DAADC9-645E-45D5-BCB0-6A83C5D02858}"/>
                                            </p:graphicEl>
                                          </p:spTgt>
                                        </p:tgtEl>
                                      </p:cBhvr>
                                      <p:to x="100000" y="80000"/>
                                    </p:animScale>
                                    <p:animScale>
                                      <p:cBhvr>
                                        <p:cTn id="228" dur="166" decel="50000">
                                          <p:stCondLst>
                                            <p:cond delay="1338"/>
                                          </p:stCondLst>
                                        </p:cTn>
                                        <p:tgtEl>
                                          <p:spTgt spid="3">
                                            <p:graphicEl>
                                              <a:dgm id="{14DAADC9-645E-45D5-BCB0-6A83C5D02858}"/>
                                            </p:graphicEl>
                                          </p:spTgt>
                                        </p:tgtEl>
                                      </p:cBhvr>
                                      <p:to x="100000" y="100000"/>
                                    </p:animScale>
                                    <p:animScale>
                                      <p:cBhvr>
                                        <p:cTn id="229" dur="26">
                                          <p:stCondLst>
                                            <p:cond delay="1642"/>
                                          </p:stCondLst>
                                        </p:cTn>
                                        <p:tgtEl>
                                          <p:spTgt spid="3">
                                            <p:graphicEl>
                                              <a:dgm id="{14DAADC9-645E-45D5-BCB0-6A83C5D02858}"/>
                                            </p:graphicEl>
                                          </p:spTgt>
                                        </p:tgtEl>
                                      </p:cBhvr>
                                      <p:to x="100000" y="90000"/>
                                    </p:animScale>
                                    <p:animScale>
                                      <p:cBhvr>
                                        <p:cTn id="230" dur="166" decel="50000">
                                          <p:stCondLst>
                                            <p:cond delay="1668"/>
                                          </p:stCondLst>
                                        </p:cTn>
                                        <p:tgtEl>
                                          <p:spTgt spid="3">
                                            <p:graphicEl>
                                              <a:dgm id="{14DAADC9-645E-45D5-BCB0-6A83C5D02858}"/>
                                            </p:graphicEl>
                                          </p:spTgt>
                                        </p:tgtEl>
                                      </p:cBhvr>
                                      <p:to x="100000" y="100000"/>
                                    </p:animScale>
                                    <p:animScale>
                                      <p:cBhvr>
                                        <p:cTn id="231" dur="26">
                                          <p:stCondLst>
                                            <p:cond delay="1808"/>
                                          </p:stCondLst>
                                        </p:cTn>
                                        <p:tgtEl>
                                          <p:spTgt spid="3">
                                            <p:graphicEl>
                                              <a:dgm id="{14DAADC9-645E-45D5-BCB0-6A83C5D02858}"/>
                                            </p:graphicEl>
                                          </p:spTgt>
                                        </p:tgtEl>
                                      </p:cBhvr>
                                      <p:to x="100000" y="95000"/>
                                    </p:animScale>
                                    <p:animScale>
                                      <p:cBhvr>
                                        <p:cTn id="232" dur="166" decel="50000">
                                          <p:stCondLst>
                                            <p:cond delay="1834"/>
                                          </p:stCondLst>
                                        </p:cTn>
                                        <p:tgtEl>
                                          <p:spTgt spid="3">
                                            <p:graphicEl>
                                              <a:dgm id="{14DAADC9-645E-45D5-BCB0-6A83C5D02858}"/>
                                            </p:graphic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3" grpId="0">
        <p:bldSub>
          <a:bldDgm bld="lvl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329396204"/>
              </p:ext>
            </p:extLst>
          </p:nvPr>
        </p:nvGraphicFramePr>
        <p:xfrm>
          <a:off x="0" y="2646947"/>
          <a:ext cx="12192000" cy="40568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573505" y="1251285"/>
            <a:ext cx="11044990" cy="1200329"/>
          </a:xfrm>
          <a:prstGeom prst="rect">
            <a:avLst/>
          </a:prstGeom>
          <a:noFill/>
        </p:spPr>
        <p:txBody>
          <a:bodyPr wrap="square" rtlCol="0">
            <a:spAutoFit/>
          </a:bodyPr>
          <a:lstStyle/>
          <a:p>
            <a:pPr algn="ctr"/>
            <a:r>
              <a:rPr lang="bn-IN" sz="7200" dirty="0" smtClean="0">
                <a:solidFill>
                  <a:srgbClr val="00B050"/>
                </a:solidFill>
                <a:latin typeface="NikoshBAN" panose="02000000000000000000" pitchFamily="2" charset="0"/>
                <a:cs typeface="NikoshBAN" panose="02000000000000000000" pitchFamily="2" charset="0"/>
              </a:rPr>
              <a:t>সু-নাগরিকের গুণাবলী সমূহঃ-</a:t>
            </a:r>
            <a:endParaRPr lang="en-US" sz="7200" dirty="0">
              <a:solidFill>
                <a:srgbClr val="00B050"/>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9998847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2">
                                            <p:graphicEl>
                                              <a:dgm id="{B18324A1-A7A5-4CCE-9A6E-FD3D4503F673}"/>
                                            </p:graphicEl>
                                          </p:spTgt>
                                        </p:tgtEl>
                                        <p:attrNameLst>
                                          <p:attrName>style.visibility</p:attrName>
                                        </p:attrNameLst>
                                      </p:cBhvr>
                                      <p:to>
                                        <p:strVal val="visible"/>
                                      </p:to>
                                    </p:set>
                                    <p:anim calcmode="lin" valueType="num">
                                      <p:cBhvr>
                                        <p:cTn id="25" dur="1000" fill="hold"/>
                                        <p:tgtEl>
                                          <p:spTgt spid="2">
                                            <p:graphicEl>
                                              <a:dgm id="{B18324A1-A7A5-4CCE-9A6E-FD3D4503F673}"/>
                                            </p:graphicEl>
                                          </p:spTgt>
                                        </p:tgtEl>
                                        <p:attrNameLst>
                                          <p:attrName>ppt_w</p:attrName>
                                        </p:attrNameLst>
                                      </p:cBhvr>
                                      <p:tavLst>
                                        <p:tav tm="0">
                                          <p:val>
                                            <p:fltVal val="0"/>
                                          </p:val>
                                        </p:tav>
                                        <p:tav tm="100000">
                                          <p:val>
                                            <p:strVal val="#ppt_w"/>
                                          </p:val>
                                        </p:tav>
                                      </p:tavLst>
                                    </p:anim>
                                    <p:anim calcmode="lin" valueType="num">
                                      <p:cBhvr>
                                        <p:cTn id="26" dur="1000" fill="hold"/>
                                        <p:tgtEl>
                                          <p:spTgt spid="2">
                                            <p:graphicEl>
                                              <a:dgm id="{B18324A1-A7A5-4CCE-9A6E-FD3D4503F673}"/>
                                            </p:graphicEl>
                                          </p:spTgt>
                                        </p:tgtEl>
                                        <p:attrNameLst>
                                          <p:attrName>ppt_h</p:attrName>
                                        </p:attrNameLst>
                                      </p:cBhvr>
                                      <p:tavLst>
                                        <p:tav tm="0">
                                          <p:val>
                                            <p:fltVal val="0"/>
                                          </p:val>
                                        </p:tav>
                                        <p:tav tm="100000">
                                          <p:val>
                                            <p:strVal val="#ppt_h"/>
                                          </p:val>
                                        </p:tav>
                                      </p:tavLst>
                                    </p:anim>
                                    <p:anim calcmode="lin" valueType="num">
                                      <p:cBhvr>
                                        <p:cTn id="27" dur="1000" fill="hold"/>
                                        <p:tgtEl>
                                          <p:spTgt spid="2">
                                            <p:graphicEl>
                                              <a:dgm id="{B18324A1-A7A5-4CCE-9A6E-FD3D4503F673}"/>
                                            </p:graphicEl>
                                          </p:spTgt>
                                        </p:tgtEl>
                                        <p:attrNameLst>
                                          <p:attrName>style.rotation</p:attrName>
                                        </p:attrNameLst>
                                      </p:cBhvr>
                                      <p:tavLst>
                                        <p:tav tm="0">
                                          <p:val>
                                            <p:fltVal val="90"/>
                                          </p:val>
                                        </p:tav>
                                        <p:tav tm="100000">
                                          <p:val>
                                            <p:fltVal val="0"/>
                                          </p:val>
                                        </p:tav>
                                      </p:tavLst>
                                    </p:anim>
                                    <p:animEffect transition="in" filter="fade">
                                      <p:cBhvr>
                                        <p:cTn id="28" dur="1000"/>
                                        <p:tgtEl>
                                          <p:spTgt spid="2">
                                            <p:graphicEl>
                                              <a:dgm id="{B18324A1-A7A5-4CCE-9A6E-FD3D4503F673}"/>
                                            </p:graphicEl>
                                          </p:spTgt>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2">
                                            <p:graphicEl>
                                              <a:dgm id="{D2B7B678-7287-4FDD-A419-C2260117EB37}"/>
                                            </p:graphicEl>
                                          </p:spTgt>
                                        </p:tgtEl>
                                        <p:attrNameLst>
                                          <p:attrName>style.visibility</p:attrName>
                                        </p:attrNameLst>
                                      </p:cBhvr>
                                      <p:to>
                                        <p:strVal val="visible"/>
                                      </p:to>
                                    </p:set>
                                    <p:anim calcmode="lin" valueType="num">
                                      <p:cBhvr>
                                        <p:cTn id="33" dur="1000" fill="hold"/>
                                        <p:tgtEl>
                                          <p:spTgt spid="2">
                                            <p:graphicEl>
                                              <a:dgm id="{D2B7B678-7287-4FDD-A419-C2260117EB37}"/>
                                            </p:graphicEl>
                                          </p:spTgt>
                                        </p:tgtEl>
                                        <p:attrNameLst>
                                          <p:attrName>ppt_w</p:attrName>
                                        </p:attrNameLst>
                                      </p:cBhvr>
                                      <p:tavLst>
                                        <p:tav tm="0">
                                          <p:val>
                                            <p:fltVal val="0"/>
                                          </p:val>
                                        </p:tav>
                                        <p:tav tm="100000">
                                          <p:val>
                                            <p:strVal val="#ppt_w"/>
                                          </p:val>
                                        </p:tav>
                                      </p:tavLst>
                                    </p:anim>
                                    <p:anim calcmode="lin" valueType="num">
                                      <p:cBhvr>
                                        <p:cTn id="34" dur="1000" fill="hold"/>
                                        <p:tgtEl>
                                          <p:spTgt spid="2">
                                            <p:graphicEl>
                                              <a:dgm id="{D2B7B678-7287-4FDD-A419-C2260117EB37}"/>
                                            </p:graphicEl>
                                          </p:spTgt>
                                        </p:tgtEl>
                                        <p:attrNameLst>
                                          <p:attrName>ppt_h</p:attrName>
                                        </p:attrNameLst>
                                      </p:cBhvr>
                                      <p:tavLst>
                                        <p:tav tm="0">
                                          <p:val>
                                            <p:fltVal val="0"/>
                                          </p:val>
                                        </p:tav>
                                        <p:tav tm="100000">
                                          <p:val>
                                            <p:strVal val="#ppt_h"/>
                                          </p:val>
                                        </p:tav>
                                      </p:tavLst>
                                    </p:anim>
                                    <p:anim calcmode="lin" valueType="num">
                                      <p:cBhvr>
                                        <p:cTn id="35" dur="1000" fill="hold"/>
                                        <p:tgtEl>
                                          <p:spTgt spid="2">
                                            <p:graphicEl>
                                              <a:dgm id="{D2B7B678-7287-4FDD-A419-C2260117EB37}"/>
                                            </p:graphicEl>
                                          </p:spTgt>
                                        </p:tgtEl>
                                        <p:attrNameLst>
                                          <p:attrName>style.rotation</p:attrName>
                                        </p:attrNameLst>
                                      </p:cBhvr>
                                      <p:tavLst>
                                        <p:tav tm="0">
                                          <p:val>
                                            <p:fltVal val="90"/>
                                          </p:val>
                                        </p:tav>
                                        <p:tav tm="100000">
                                          <p:val>
                                            <p:fltVal val="0"/>
                                          </p:val>
                                        </p:tav>
                                      </p:tavLst>
                                    </p:anim>
                                    <p:animEffect transition="in" filter="fade">
                                      <p:cBhvr>
                                        <p:cTn id="36" dur="1000"/>
                                        <p:tgtEl>
                                          <p:spTgt spid="2">
                                            <p:graphicEl>
                                              <a:dgm id="{D2B7B678-7287-4FDD-A419-C2260117EB37}"/>
                                            </p:graphicEl>
                                          </p:spTgt>
                                        </p:tgtEl>
                                      </p:cBhvr>
                                    </p:animEffect>
                                  </p:childTnLst>
                                </p:cTn>
                              </p:par>
                              <p:par>
                                <p:cTn id="37" presetID="31" presetClass="entr" presetSubtype="0" fill="hold" grpId="0" nodeType="withEffect">
                                  <p:stCondLst>
                                    <p:cond delay="0"/>
                                  </p:stCondLst>
                                  <p:childTnLst>
                                    <p:set>
                                      <p:cBhvr>
                                        <p:cTn id="38" dur="1" fill="hold">
                                          <p:stCondLst>
                                            <p:cond delay="0"/>
                                          </p:stCondLst>
                                        </p:cTn>
                                        <p:tgtEl>
                                          <p:spTgt spid="2">
                                            <p:graphicEl>
                                              <a:dgm id="{E61AAE17-126D-4BE3-ABDE-B9E62F6B34BD}"/>
                                            </p:graphicEl>
                                          </p:spTgt>
                                        </p:tgtEl>
                                        <p:attrNameLst>
                                          <p:attrName>style.visibility</p:attrName>
                                        </p:attrNameLst>
                                      </p:cBhvr>
                                      <p:to>
                                        <p:strVal val="visible"/>
                                      </p:to>
                                    </p:set>
                                    <p:anim calcmode="lin" valueType="num">
                                      <p:cBhvr>
                                        <p:cTn id="39" dur="1000" fill="hold"/>
                                        <p:tgtEl>
                                          <p:spTgt spid="2">
                                            <p:graphicEl>
                                              <a:dgm id="{E61AAE17-126D-4BE3-ABDE-B9E62F6B34BD}"/>
                                            </p:graphicEl>
                                          </p:spTgt>
                                        </p:tgtEl>
                                        <p:attrNameLst>
                                          <p:attrName>ppt_w</p:attrName>
                                        </p:attrNameLst>
                                      </p:cBhvr>
                                      <p:tavLst>
                                        <p:tav tm="0">
                                          <p:val>
                                            <p:fltVal val="0"/>
                                          </p:val>
                                        </p:tav>
                                        <p:tav tm="100000">
                                          <p:val>
                                            <p:strVal val="#ppt_w"/>
                                          </p:val>
                                        </p:tav>
                                      </p:tavLst>
                                    </p:anim>
                                    <p:anim calcmode="lin" valueType="num">
                                      <p:cBhvr>
                                        <p:cTn id="40" dur="1000" fill="hold"/>
                                        <p:tgtEl>
                                          <p:spTgt spid="2">
                                            <p:graphicEl>
                                              <a:dgm id="{E61AAE17-126D-4BE3-ABDE-B9E62F6B34BD}"/>
                                            </p:graphicEl>
                                          </p:spTgt>
                                        </p:tgtEl>
                                        <p:attrNameLst>
                                          <p:attrName>ppt_h</p:attrName>
                                        </p:attrNameLst>
                                      </p:cBhvr>
                                      <p:tavLst>
                                        <p:tav tm="0">
                                          <p:val>
                                            <p:fltVal val="0"/>
                                          </p:val>
                                        </p:tav>
                                        <p:tav tm="100000">
                                          <p:val>
                                            <p:strVal val="#ppt_h"/>
                                          </p:val>
                                        </p:tav>
                                      </p:tavLst>
                                    </p:anim>
                                    <p:anim calcmode="lin" valueType="num">
                                      <p:cBhvr>
                                        <p:cTn id="41" dur="1000" fill="hold"/>
                                        <p:tgtEl>
                                          <p:spTgt spid="2">
                                            <p:graphicEl>
                                              <a:dgm id="{E61AAE17-126D-4BE3-ABDE-B9E62F6B34BD}"/>
                                            </p:graphicEl>
                                          </p:spTgt>
                                        </p:tgtEl>
                                        <p:attrNameLst>
                                          <p:attrName>style.rotation</p:attrName>
                                        </p:attrNameLst>
                                      </p:cBhvr>
                                      <p:tavLst>
                                        <p:tav tm="0">
                                          <p:val>
                                            <p:fltVal val="90"/>
                                          </p:val>
                                        </p:tav>
                                        <p:tav tm="100000">
                                          <p:val>
                                            <p:fltVal val="0"/>
                                          </p:val>
                                        </p:tav>
                                      </p:tavLst>
                                    </p:anim>
                                    <p:animEffect transition="in" filter="fade">
                                      <p:cBhvr>
                                        <p:cTn id="42" dur="1000"/>
                                        <p:tgtEl>
                                          <p:spTgt spid="2">
                                            <p:graphicEl>
                                              <a:dgm id="{E61AAE17-126D-4BE3-ABDE-B9E62F6B34BD}"/>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2">
                                            <p:graphicEl>
                                              <a:dgm id="{6400A74A-2946-4B4F-A279-D0E457770C42}"/>
                                            </p:graphicEl>
                                          </p:spTgt>
                                        </p:tgtEl>
                                        <p:attrNameLst>
                                          <p:attrName>style.visibility</p:attrName>
                                        </p:attrNameLst>
                                      </p:cBhvr>
                                      <p:to>
                                        <p:strVal val="visible"/>
                                      </p:to>
                                    </p:set>
                                    <p:anim calcmode="lin" valueType="num">
                                      <p:cBhvr>
                                        <p:cTn id="47" dur="1000" fill="hold"/>
                                        <p:tgtEl>
                                          <p:spTgt spid="2">
                                            <p:graphicEl>
                                              <a:dgm id="{6400A74A-2946-4B4F-A279-D0E457770C42}"/>
                                            </p:graphicEl>
                                          </p:spTgt>
                                        </p:tgtEl>
                                        <p:attrNameLst>
                                          <p:attrName>ppt_w</p:attrName>
                                        </p:attrNameLst>
                                      </p:cBhvr>
                                      <p:tavLst>
                                        <p:tav tm="0">
                                          <p:val>
                                            <p:fltVal val="0"/>
                                          </p:val>
                                        </p:tav>
                                        <p:tav tm="100000">
                                          <p:val>
                                            <p:strVal val="#ppt_w"/>
                                          </p:val>
                                        </p:tav>
                                      </p:tavLst>
                                    </p:anim>
                                    <p:anim calcmode="lin" valueType="num">
                                      <p:cBhvr>
                                        <p:cTn id="48" dur="1000" fill="hold"/>
                                        <p:tgtEl>
                                          <p:spTgt spid="2">
                                            <p:graphicEl>
                                              <a:dgm id="{6400A74A-2946-4B4F-A279-D0E457770C42}"/>
                                            </p:graphicEl>
                                          </p:spTgt>
                                        </p:tgtEl>
                                        <p:attrNameLst>
                                          <p:attrName>ppt_h</p:attrName>
                                        </p:attrNameLst>
                                      </p:cBhvr>
                                      <p:tavLst>
                                        <p:tav tm="0">
                                          <p:val>
                                            <p:fltVal val="0"/>
                                          </p:val>
                                        </p:tav>
                                        <p:tav tm="100000">
                                          <p:val>
                                            <p:strVal val="#ppt_h"/>
                                          </p:val>
                                        </p:tav>
                                      </p:tavLst>
                                    </p:anim>
                                    <p:anim calcmode="lin" valueType="num">
                                      <p:cBhvr>
                                        <p:cTn id="49" dur="1000" fill="hold"/>
                                        <p:tgtEl>
                                          <p:spTgt spid="2">
                                            <p:graphicEl>
                                              <a:dgm id="{6400A74A-2946-4B4F-A279-D0E457770C42}"/>
                                            </p:graphicEl>
                                          </p:spTgt>
                                        </p:tgtEl>
                                        <p:attrNameLst>
                                          <p:attrName>style.rotation</p:attrName>
                                        </p:attrNameLst>
                                      </p:cBhvr>
                                      <p:tavLst>
                                        <p:tav tm="0">
                                          <p:val>
                                            <p:fltVal val="90"/>
                                          </p:val>
                                        </p:tav>
                                        <p:tav tm="100000">
                                          <p:val>
                                            <p:fltVal val="0"/>
                                          </p:val>
                                        </p:tav>
                                      </p:tavLst>
                                    </p:anim>
                                    <p:animEffect transition="in" filter="fade">
                                      <p:cBhvr>
                                        <p:cTn id="50" dur="1000"/>
                                        <p:tgtEl>
                                          <p:spTgt spid="2">
                                            <p:graphicEl>
                                              <a:dgm id="{6400A74A-2946-4B4F-A279-D0E457770C42}"/>
                                            </p:graphicEl>
                                          </p:spTgt>
                                        </p:tgtEl>
                                      </p:cBhvr>
                                    </p:animEffect>
                                  </p:childTnLst>
                                </p:cTn>
                              </p:par>
                              <p:par>
                                <p:cTn id="51" presetID="31" presetClass="entr" presetSubtype="0" fill="hold" grpId="0" nodeType="withEffect">
                                  <p:stCondLst>
                                    <p:cond delay="0"/>
                                  </p:stCondLst>
                                  <p:childTnLst>
                                    <p:set>
                                      <p:cBhvr>
                                        <p:cTn id="52" dur="1" fill="hold">
                                          <p:stCondLst>
                                            <p:cond delay="0"/>
                                          </p:stCondLst>
                                        </p:cTn>
                                        <p:tgtEl>
                                          <p:spTgt spid="2">
                                            <p:graphicEl>
                                              <a:dgm id="{9A87C8DA-BBF2-43FE-B8B5-89726945B1E8}"/>
                                            </p:graphicEl>
                                          </p:spTgt>
                                        </p:tgtEl>
                                        <p:attrNameLst>
                                          <p:attrName>style.visibility</p:attrName>
                                        </p:attrNameLst>
                                      </p:cBhvr>
                                      <p:to>
                                        <p:strVal val="visible"/>
                                      </p:to>
                                    </p:set>
                                    <p:anim calcmode="lin" valueType="num">
                                      <p:cBhvr>
                                        <p:cTn id="53" dur="1000" fill="hold"/>
                                        <p:tgtEl>
                                          <p:spTgt spid="2">
                                            <p:graphicEl>
                                              <a:dgm id="{9A87C8DA-BBF2-43FE-B8B5-89726945B1E8}"/>
                                            </p:graphicEl>
                                          </p:spTgt>
                                        </p:tgtEl>
                                        <p:attrNameLst>
                                          <p:attrName>ppt_w</p:attrName>
                                        </p:attrNameLst>
                                      </p:cBhvr>
                                      <p:tavLst>
                                        <p:tav tm="0">
                                          <p:val>
                                            <p:fltVal val="0"/>
                                          </p:val>
                                        </p:tav>
                                        <p:tav tm="100000">
                                          <p:val>
                                            <p:strVal val="#ppt_w"/>
                                          </p:val>
                                        </p:tav>
                                      </p:tavLst>
                                    </p:anim>
                                    <p:anim calcmode="lin" valueType="num">
                                      <p:cBhvr>
                                        <p:cTn id="54" dur="1000" fill="hold"/>
                                        <p:tgtEl>
                                          <p:spTgt spid="2">
                                            <p:graphicEl>
                                              <a:dgm id="{9A87C8DA-BBF2-43FE-B8B5-89726945B1E8}"/>
                                            </p:graphicEl>
                                          </p:spTgt>
                                        </p:tgtEl>
                                        <p:attrNameLst>
                                          <p:attrName>ppt_h</p:attrName>
                                        </p:attrNameLst>
                                      </p:cBhvr>
                                      <p:tavLst>
                                        <p:tav tm="0">
                                          <p:val>
                                            <p:fltVal val="0"/>
                                          </p:val>
                                        </p:tav>
                                        <p:tav tm="100000">
                                          <p:val>
                                            <p:strVal val="#ppt_h"/>
                                          </p:val>
                                        </p:tav>
                                      </p:tavLst>
                                    </p:anim>
                                    <p:anim calcmode="lin" valueType="num">
                                      <p:cBhvr>
                                        <p:cTn id="55" dur="1000" fill="hold"/>
                                        <p:tgtEl>
                                          <p:spTgt spid="2">
                                            <p:graphicEl>
                                              <a:dgm id="{9A87C8DA-BBF2-43FE-B8B5-89726945B1E8}"/>
                                            </p:graphicEl>
                                          </p:spTgt>
                                        </p:tgtEl>
                                        <p:attrNameLst>
                                          <p:attrName>style.rotation</p:attrName>
                                        </p:attrNameLst>
                                      </p:cBhvr>
                                      <p:tavLst>
                                        <p:tav tm="0">
                                          <p:val>
                                            <p:fltVal val="90"/>
                                          </p:val>
                                        </p:tav>
                                        <p:tav tm="100000">
                                          <p:val>
                                            <p:fltVal val="0"/>
                                          </p:val>
                                        </p:tav>
                                      </p:tavLst>
                                    </p:anim>
                                    <p:animEffect transition="in" filter="fade">
                                      <p:cBhvr>
                                        <p:cTn id="56" dur="1000"/>
                                        <p:tgtEl>
                                          <p:spTgt spid="2">
                                            <p:graphicEl>
                                              <a:dgm id="{9A87C8DA-BBF2-43FE-B8B5-89726945B1E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0421" y="1395663"/>
            <a:ext cx="12031579" cy="2431435"/>
          </a:xfrm>
          <a:prstGeom prst="rect">
            <a:avLst/>
          </a:prstGeom>
          <a:noFill/>
        </p:spPr>
        <p:txBody>
          <a:bodyPr wrap="square" rtlCol="0">
            <a:spAutoFit/>
          </a:bodyPr>
          <a:lstStyle/>
          <a:p>
            <a:r>
              <a:rPr lang="bn-IN" sz="4000" dirty="0" smtClean="0">
                <a:solidFill>
                  <a:srgbClr val="C00000"/>
                </a:solidFill>
                <a:latin typeface="NikoshBAN" panose="02000000000000000000" pitchFamily="2" charset="0"/>
                <a:cs typeface="NikoshBAN" panose="02000000000000000000" pitchFamily="2" charset="0"/>
              </a:rPr>
              <a:t>১। বুদ্ধিঃ- </a:t>
            </a:r>
            <a:r>
              <a:rPr lang="bn-IN" sz="2800" dirty="0" smtClean="0">
                <a:solidFill>
                  <a:srgbClr val="00B050"/>
                </a:solidFill>
                <a:latin typeface="NikoshBAN" panose="02000000000000000000" pitchFamily="2" charset="0"/>
                <a:cs typeface="NikoshBAN" panose="02000000000000000000" pitchFamily="2" charset="0"/>
              </a:rPr>
              <a:t>বুদ্ধি সু-নাগরিকের অন্যতম গুণ। বুদ্ধিমান নাগরিক যে কোন রাষ্ট্রের মূল্যবান সম্পদ এবং জাতির গর্ব। রাষ্টরের জটিল সমস্যা অনুধাবন করে তার সুষ্টুভাবে সমাধান করে থাকে। সৎ ও উপযুক্ত প্রার্থী নির্বাচনের মাধ্যমে সরকার গঠন এবং সুষ্টু জনমত গঠন করার ক্ষেত্রে বুদ্ধিমান নাগরিক অব্যশই প্রয়োজন। নাগরিক বুদ্ধিমান না হলে যথাযথ রাষ্ট্রীয় কর্তব্য পালন এবং রাষ্ট্র প্রদত্ত সামাজিক ও রাজনৈতিক অধিকার ভোগ করতে পারে না। তাই রাষ্ট্রের নাগরিকগন বুদ্ধিমান হওয়ার জন্য পৌরনীতি ও সু-শাসনের শিক্ষা আবশ্যক।</a:t>
            </a:r>
            <a:endParaRPr lang="en-US" sz="2800" dirty="0">
              <a:solidFill>
                <a:srgbClr val="00B050"/>
              </a:solidFill>
              <a:latin typeface="NikoshBAN" panose="02000000000000000000" pitchFamily="2" charset="0"/>
              <a:cs typeface="NikoshBAN" panose="02000000000000000000" pitchFamily="2" charset="0"/>
            </a:endParaRPr>
          </a:p>
        </p:txBody>
      </p:sp>
      <p:sp>
        <p:nvSpPr>
          <p:cNvPr id="3" name="TextBox 2"/>
          <p:cNvSpPr txBox="1"/>
          <p:nvPr/>
        </p:nvSpPr>
        <p:spPr>
          <a:xfrm>
            <a:off x="80211" y="4139919"/>
            <a:ext cx="12111789" cy="2431435"/>
          </a:xfrm>
          <a:prstGeom prst="rect">
            <a:avLst/>
          </a:prstGeom>
          <a:noFill/>
        </p:spPr>
        <p:txBody>
          <a:bodyPr wrap="square" rtlCol="0">
            <a:spAutoFit/>
          </a:bodyPr>
          <a:lstStyle/>
          <a:p>
            <a:r>
              <a:rPr lang="bn-IN" sz="4000" dirty="0" smtClean="0">
                <a:solidFill>
                  <a:srgbClr val="C00000"/>
                </a:solidFill>
                <a:latin typeface="NikoshBAN" panose="02000000000000000000" pitchFamily="2" charset="0"/>
                <a:cs typeface="NikoshBAN" panose="02000000000000000000" pitchFamily="2" charset="0"/>
              </a:rPr>
              <a:t>২। বিবেকঃ- </a:t>
            </a:r>
            <a:r>
              <a:rPr lang="bn-IN" sz="2800" dirty="0" smtClean="0">
                <a:solidFill>
                  <a:schemeClr val="bg2">
                    <a:lumMod val="10000"/>
                  </a:schemeClr>
                </a:solidFill>
                <a:latin typeface="NikoshBAN" panose="02000000000000000000" pitchFamily="2" charset="0"/>
                <a:cs typeface="NikoshBAN" panose="02000000000000000000" pitchFamily="2" charset="0"/>
              </a:rPr>
              <a:t>বিবেক সু-নাগরিকের জাগ্রত প্রাণ। বিবেক অন্যায়কে বর্জন ও ন্যায়কে গ্রহণ করার শিক্ষা দেয়। ভাল-মন্দ ও উচিত-অনুচিতের ধারনা ব্যক্তি তার বিবেক শক্তি দিয়েই বুঝতে পারে। দেশের স্বাধীনতা ও সার্বভৌমত্ব রক্ষার জন্য বিবেক নাগরিকের মধ্যে দেশপ্রেমের জন্ম দেয়। বিবেক পথ-প্রদর্শকের ন্যায় ব্যক্তির জীবনকে সত্য ও ন্যায়ের পথে পরিচালিত করে। বিবেক ব্যক্তিকে একজন আদর্শ ও সু-নাগরিক হিসেবে গড়ে উঠতে সাহায্য করে।</a:t>
            </a:r>
            <a:endParaRPr lang="en-US" sz="2800" dirty="0">
              <a:solidFill>
                <a:schemeClr val="bg2">
                  <a:lumMod val="10000"/>
                </a:schemeClr>
              </a:solidFill>
              <a:latin typeface="NikoshBAN" panose="02000000000000000000" pitchFamily="2" charset="0"/>
              <a:cs typeface="NikoshBAN" panose="02000000000000000000" pitchFamily="2" charset="0"/>
            </a:endParaRPr>
          </a:p>
        </p:txBody>
      </p:sp>
      <p:sp>
        <p:nvSpPr>
          <p:cNvPr id="4" name="TextBox 3"/>
          <p:cNvSpPr txBox="1"/>
          <p:nvPr/>
        </p:nvSpPr>
        <p:spPr>
          <a:xfrm>
            <a:off x="1528011" y="67179"/>
            <a:ext cx="9348535" cy="1015663"/>
          </a:xfrm>
          <a:prstGeom prst="rect">
            <a:avLst/>
          </a:prstGeom>
          <a:noFill/>
        </p:spPr>
        <p:txBody>
          <a:bodyPr wrap="square" rtlCol="0">
            <a:spAutoFit/>
          </a:bodyPr>
          <a:lstStyle/>
          <a:p>
            <a:pPr algn="ctr"/>
            <a:r>
              <a:rPr lang="bn-IN" sz="6000" dirty="0" smtClean="0">
                <a:solidFill>
                  <a:srgbClr val="0070C0"/>
                </a:solidFill>
                <a:latin typeface="NikoshBAN" panose="02000000000000000000" pitchFamily="2" charset="0"/>
                <a:cs typeface="NikoshBAN" panose="02000000000000000000" pitchFamily="2" charset="0"/>
              </a:rPr>
              <a:t>সু-নাগরিকের গুণাবলী সমূহঃ-</a:t>
            </a:r>
            <a:endParaRPr lang="en-US" sz="6000" dirty="0">
              <a:solidFill>
                <a:srgbClr val="0070C0"/>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22891622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down)">
                                      <p:cBhvr>
                                        <p:cTn id="15" dur="580">
                                          <p:stCondLst>
                                            <p:cond delay="0"/>
                                          </p:stCondLst>
                                        </p:cTn>
                                        <p:tgtEl>
                                          <p:spTgt spid="2"/>
                                        </p:tgtEl>
                                      </p:cBhvr>
                                    </p:animEffect>
                                    <p:anim calcmode="lin" valueType="num">
                                      <p:cBhvr>
                                        <p:cTn id="16"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21" dur="26">
                                          <p:stCondLst>
                                            <p:cond delay="650"/>
                                          </p:stCondLst>
                                        </p:cTn>
                                        <p:tgtEl>
                                          <p:spTgt spid="2"/>
                                        </p:tgtEl>
                                      </p:cBhvr>
                                      <p:to x="100000" y="60000"/>
                                    </p:animScale>
                                    <p:animScale>
                                      <p:cBhvr>
                                        <p:cTn id="22" dur="166" decel="50000">
                                          <p:stCondLst>
                                            <p:cond delay="676"/>
                                          </p:stCondLst>
                                        </p:cTn>
                                        <p:tgtEl>
                                          <p:spTgt spid="2"/>
                                        </p:tgtEl>
                                      </p:cBhvr>
                                      <p:to x="100000" y="100000"/>
                                    </p:animScale>
                                    <p:animScale>
                                      <p:cBhvr>
                                        <p:cTn id="23" dur="26">
                                          <p:stCondLst>
                                            <p:cond delay="1312"/>
                                          </p:stCondLst>
                                        </p:cTn>
                                        <p:tgtEl>
                                          <p:spTgt spid="2"/>
                                        </p:tgtEl>
                                      </p:cBhvr>
                                      <p:to x="100000" y="80000"/>
                                    </p:animScale>
                                    <p:animScale>
                                      <p:cBhvr>
                                        <p:cTn id="24" dur="166" decel="50000">
                                          <p:stCondLst>
                                            <p:cond delay="1338"/>
                                          </p:stCondLst>
                                        </p:cTn>
                                        <p:tgtEl>
                                          <p:spTgt spid="2"/>
                                        </p:tgtEl>
                                      </p:cBhvr>
                                      <p:to x="100000" y="100000"/>
                                    </p:animScale>
                                    <p:animScale>
                                      <p:cBhvr>
                                        <p:cTn id="25" dur="26">
                                          <p:stCondLst>
                                            <p:cond delay="1642"/>
                                          </p:stCondLst>
                                        </p:cTn>
                                        <p:tgtEl>
                                          <p:spTgt spid="2"/>
                                        </p:tgtEl>
                                      </p:cBhvr>
                                      <p:to x="100000" y="90000"/>
                                    </p:animScale>
                                    <p:animScale>
                                      <p:cBhvr>
                                        <p:cTn id="26" dur="166" decel="50000">
                                          <p:stCondLst>
                                            <p:cond delay="1668"/>
                                          </p:stCondLst>
                                        </p:cTn>
                                        <p:tgtEl>
                                          <p:spTgt spid="2"/>
                                        </p:tgtEl>
                                      </p:cBhvr>
                                      <p:to x="100000" y="100000"/>
                                    </p:animScale>
                                    <p:animScale>
                                      <p:cBhvr>
                                        <p:cTn id="27" dur="26">
                                          <p:stCondLst>
                                            <p:cond delay="1808"/>
                                          </p:stCondLst>
                                        </p:cTn>
                                        <p:tgtEl>
                                          <p:spTgt spid="2"/>
                                        </p:tgtEl>
                                      </p:cBhvr>
                                      <p:to x="100000" y="95000"/>
                                    </p:animScale>
                                    <p:animScale>
                                      <p:cBhvr>
                                        <p:cTn id="28" dur="166" decel="50000">
                                          <p:stCondLst>
                                            <p:cond delay="1834"/>
                                          </p:stCondLst>
                                        </p:cTn>
                                        <p:tgtEl>
                                          <p:spTgt spid="2"/>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p:cTn id="33" dur="1000" fill="hold"/>
                                        <p:tgtEl>
                                          <p:spTgt spid="3"/>
                                        </p:tgtEl>
                                        <p:attrNameLst>
                                          <p:attrName>ppt_w</p:attrName>
                                        </p:attrNameLst>
                                      </p:cBhvr>
                                      <p:tavLst>
                                        <p:tav tm="0">
                                          <p:val>
                                            <p:fltVal val="0"/>
                                          </p:val>
                                        </p:tav>
                                        <p:tav tm="100000">
                                          <p:val>
                                            <p:strVal val="#ppt_w"/>
                                          </p:val>
                                        </p:tav>
                                      </p:tavLst>
                                    </p:anim>
                                    <p:anim calcmode="lin" valueType="num">
                                      <p:cBhvr>
                                        <p:cTn id="34" dur="1000" fill="hold"/>
                                        <p:tgtEl>
                                          <p:spTgt spid="3"/>
                                        </p:tgtEl>
                                        <p:attrNameLst>
                                          <p:attrName>ppt_h</p:attrName>
                                        </p:attrNameLst>
                                      </p:cBhvr>
                                      <p:tavLst>
                                        <p:tav tm="0">
                                          <p:val>
                                            <p:fltVal val="0"/>
                                          </p:val>
                                        </p:tav>
                                        <p:tav tm="100000">
                                          <p:val>
                                            <p:strVal val="#ppt_h"/>
                                          </p:val>
                                        </p:tav>
                                      </p:tavLst>
                                    </p:anim>
                                    <p:anim calcmode="lin" valueType="num">
                                      <p:cBhvr>
                                        <p:cTn id="35" dur="1000" fill="hold"/>
                                        <p:tgtEl>
                                          <p:spTgt spid="3"/>
                                        </p:tgtEl>
                                        <p:attrNameLst>
                                          <p:attrName>style.rotation</p:attrName>
                                        </p:attrNameLst>
                                      </p:cBhvr>
                                      <p:tavLst>
                                        <p:tav tm="0">
                                          <p:val>
                                            <p:fltVal val="90"/>
                                          </p:val>
                                        </p:tav>
                                        <p:tav tm="100000">
                                          <p:val>
                                            <p:fltVal val="0"/>
                                          </p:val>
                                        </p:tav>
                                      </p:tavLst>
                                    </p:anim>
                                    <p:animEffect transition="in" filter="fade">
                                      <p:cBhvr>
                                        <p:cTn id="36"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2295" y="1191126"/>
            <a:ext cx="12079705" cy="4801314"/>
          </a:xfrm>
          <a:prstGeom prst="rect">
            <a:avLst/>
          </a:prstGeom>
          <a:noFill/>
        </p:spPr>
        <p:txBody>
          <a:bodyPr wrap="square" rtlCol="0">
            <a:spAutoFit/>
          </a:bodyPr>
          <a:lstStyle/>
          <a:p>
            <a:r>
              <a:rPr lang="bn-IN" sz="6600" dirty="0" smtClean="0">
                <a:solidFill>
                  <a:srgbClr val="C00000"/>
                </a:solidFill>
                <a:latin typeface="NikoshBAN" panose="02000000000000000000" pitchFamily="2" charset="0"/>
                <a:cs typeface="NikoshBAN" panose="02000000000000000000" pitchFamily="2" charset="0"/>
              </a:rPr>
              <a:t>৩। আত্নসংযমঃ- </a:t>
            </a:r>
            <a:r>
              <a:rPr lang="bn-IN" sz="4000" dirty="0" smtClean="0">
                <a:solidFill>
                  <a:srgbClr val="00B050"/>
                </a:solidFill>
                <a:latin typeface="NikoshBAN" panose="02000000000000000000" pitchFamily="2" charset="0"/>
                <a:cs typeface="NikoshBAN" panose="02000000000000000000" pitchFamily="2" charset="0"/>
              </a:rPr>
              <a:t>আত্নসংযম সু-নাগরিকের শ্রেষ্ট গুণ। আত্নসংযম ব্যতিত কেউ সু-নাগরিক হতে পারে না।এই মহৎ গুণ নাগরিককে দেশ ও জাতির বৃহত্তর স্বার্থে নিজের ক্ষুদ্র স্বার্থকে বিসর্জন দেয়ার অনুপ্রেরণা যোগায়। সংখ্যাগুরুর মতামতকে গ্রহণ করা এবং সংখ্যালঘুর মতামতকে শ্রদ্ধা করার মন-মানসিকতা থাকতে হবে। কারন এই গ্রহন আর শ্রদ্ধার শিক্ষাই আত্নসংযম। নিজের মতামতের পাশা-পাশি অপরের মতামতকে প্রাধান্য দেওয়াই আত্নসংযম।</a:t>
            </a:r>
            <a:endParaRPr lang="en-US" sz="4000" dirty="0">
              <a:solidFill>
                <a:srgbClr val="00B050"/>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40604102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043989" cy="3152274"/>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59779" y="0"/>
            <a:ext cx="3132221" cy="3152274"/>
          </a:xfrm>
          <a:prstGeom prst="rect">
            <a:avLst/>
          </a:prstGeom>
        </p:spPr>
      </p:pic>
      <p:sp>
        <p:nvSpPr>
          <p:cNvPr id="5" name="TextBox 4"/>
          <p:cNvSpPr txBox="1"/>
          <p:nvPr/>
        </p:nvSpPr>
        <p:spPr>
          <a:xfrm>
            <a:off x="3477126" y="794084"/>
            <a:ext cx="5005136" cy="1107996"/>
          </a:xfrm>
          <a:prstGeom prst="rect">
            <a:avLst/>
          </a:prstGeom>
          <a:noFill/>
        </p:spPr>
        <p:txBody>
          <a:bodyPr wrap="square" rtlCol="0">
            <a:spAutoFit/>
          </a:bodyPr>
          <a:lstStyle/>
          <a:p>
            <a:pPr algn="ctr"/>
            <a:r>
              <a:rPr lang="en-US" sz="6600" dirty="0" smtClean="0">
                <a:solidFill>
                  <a:srgbClr val="00B050"/>
                </a:solidFill>
                <a:latin typeface="NikoshBAN" panose="02000000000000000000" pitchFamily="2" charset="0"/>
                <a:cs typeface="NikoshBAN" panose="02000000000000000000" pitchFamily="2" charset="0"/>
              </a:rPr>
              <a:t> </a:t>
            </a:r>
            <a:r>
              <a:rPr lang="en-US" sz="6600" dirty="0" err="1" smtClean="0">
                <a:solidFill>
                  <a:srgbClr val="00B050"/>
                </a:solidFill>
                <a:latin typeface="NikoshBAN" panose="02000000000000000000" pitchFamily="2" charset="0"/>
                <a:cs typeface="NikoshBAN" panose="02000000000000000000" pitchFamily="2" charset="0"/>
              </a:rPr>
              <a:t>পরিচিতি</a:t>
            </a:r>
            <a:endParaRPr lang="en-US" sz="6600" dirty="0">
              <a:solidFill>
                <a:srgbClr val="00B050"/>
              </a:solidFill>
              <a:latin typeface="NikoshBAN" panose="02000000000000000000" pitchFamily="2" charset="0"/>
              <a:cs typeface="NikoshBAN" panose="02000000000000000000" pitchFamily="2" charset="0"/>
            </a:endParaRPr>
          </a:p>
        </p:txBody>
      </p:sp>
      <p:sp>
        <p:nvSpPr>
          <p:cNvPr id="6" name="TextBox 5"/>
          <p:cNvSpPr txBox="1"/>
          <p:nvPr/>
        </p:nvSpPr>
        <p:spPr>
          <a:xfrm>
            <a:off x="4512" y="3296653"/>
            <a:ext cx="5951120" cy="2862322"/>
          </a:xfrm>
          <a:prstGeom prst="rect">
            <a:avLst/>
          </a:prstGeom>
          <a:noFill/>
        </p:spPr>
        <p:txBody>
          <a:bodyPr wrap="square" rtlCol="0">
            <a:spAutoFit/>
          </a:bodyPr>
          <a:lstStyle/>
          <a:p>
            <a:r>
              <a:rPr lang="bn-IN" sz="3600" dirty="0" smtClean="0">
                <a:solidFill>
                  <a:srgbClr val="00B0F0"/>
                </a:solidFill>
                <a:latin typeface="NikoshBAN" panose="02000000000000000000" pitchFamily="2" charset="0"/>
                <a:cs typeface="NikoshBAN" panose="02000000000000000000" pitchFamily="2" charset="0"/>
              </a:rPr>
              <a:t>মোঃ আজহারুল ইসলাম,</a:t>
            </a:r>
          </a:p>
          <a:p>
            <a:r>
              <a:rPr lang="bn-IN" sz="3600" dirty="0" smtClean="0">
                <a:solidFill>
                  <a:srgbClr val="00B0F0"/>
                </a:solidFill>
                <a:latin typeface="NikoshBAN" panose="02000000000000000000" pitchFamily="2" charset="0"/>
                <a:cs typeface="NikoshBAN" panose="02000000000000000000" pitchFamily="2" charset="0"/>
              </a:rPr>
              <a:t>সহকারী অধ্যাপক,</a:t>
            </a:r>
          </a:p>
          <a:p>
            <a:r>
              <a:rPr lang="bn-IN" sz="3600" dirty="0" smtClean="0">
                <a:solidFill>
                  <a:srgbClr val="00B0F0"/>
                </a:solidFill>
                <a:latin typeface="NikoshBAN" panose="02000000000000000000" pitchFamily="2" charset="0"/>
                <a:cs typeface="NikoshBAN" panose="02000000000000000000" pitchFamily="2" charset="0"/>
              </a:rPr>
              <a:t>জাংগালিয়া স্কুল এন্ড কলেজ,</a:t>
            </a:r>
          </a:p>
          <a:p>
            <a:r>
              <a:rPr lang="bn-IN" sz="3600" dirty="0" smtClean="0">
                <a:solidFill>
                  <a:srgbClr val="00B0F0"/>
                </a:solidFill>
                <a:latin typeface="NikoshBAN" panose="02000000000000000000" pitchFamily="2" charset="0"/>
                <a:cs typeface="NikoshBAN" panose="02000000000000000000" pitchFamily="2" charset="0"/>
              </a:rPr>
              <a:t>পাকুন্দিয়া-কিশোরগঞ্জ,</a:t>
            </a:r>
          </a:p>
          <a:p>
            <a:r>
              <a:rPr lang="bn-IN" sz="3600" dirty="0" smtClean="0">
                <a:solidFill>
                  <a:srgbClr val="00B0F0"/>
                </a:solidFill>
                <a:latin typeface="NikoshBAN" panose="02000000000000000000" pitchFamily="2" charset="0"/>
                <a:cs typeface="NikoshBAN" panose="02000000000000000000" pitchFamily="2" charset="0"/>
              </a:rPr>
              <a:t>মোবাইল নং ০১৭১২৩৮৯৭৫২,</a:t>
            </a:r>
            <a:endParaRPr lang="en-US" sz="3600" dirty="0">
              <a:solidFill>
                <a:srgbClr val="00B0F0"/>
              </a:solidFill>
              <a:latin typeface="NikoshBAN" panose="02000000000000000000" pitchFamily="2" charset="0"/>
              <a:cs typeface="NikoshBAN" panose="02000000000000000000" pitchFamily="2" charset="0"/>
            </a:endParaRPr>
          </a:p>
        </p:txBody>
      </p:sp>
      <p:sp>
        <p:nvSpPr>
          <p:cNvPr id="7" name="TextBox 6"/>
          <p:cNvSpPr txBox="1"/>
          <p:nvPr/>
        </p:nvSpPr>
        <p:spPr>
          <a:xfrm>
            <a:off x="6400800" y="3296653"/>
            <a:ext cx="5173579" cy="3416320"/>
          </a:xfrm>
          <a:prstGeom prst="rect">
            <a:avLst/>
          </a:prstGeom>
          <a:noFill/>
        </p:spPr>
        <p:txBody>
          <a:bodyPr wrap="square" rtlCol="0">
            <a:spAutoFit/>
          </a:bodyPr>
          <a:lstStyle/>
          <a:p>
            <a:r>
              <a:rPr lang="bn-IN" sz="3600" dirty="0" smtClean="0">
                <a:solidFill>
                  <a:srgbClr val="00B0F0"/>
                </a:solidFill>
                <a:latin typeface="NikoshBAN" panose="02000000000000000000" pitchFamily="2" charset="0"/>
                <a:cs typeface="NikoshBAN" panose="02000000000000000000" pitchFamily="2" charset="0"/>
              </a:rPr>
              <a:t>শ্রেণীঃ একাদশ,</a:t>
            </a:r>
          </a:p>
          <a:p>
            <a:r>
              <a:rPr lang="bn-IN" sz="3600" dirty="0" smtClean="0">
                <a:solidFill>
                  <a:srgbClr val="00B0F0"/>
                </a:solidFill>
                <a:latin typeface="NikoshBAN" panose="02000000000000000000" pitchFamily="2" charset="0"/>
                <a:cs typeface="NikoshBAN" panose="02000000000000000000" pitchFamily="2" charset="0"/>
              </a:rPr>
              <a:t>পৌরনীতি ও সু-শাসন,</a:t>
            </a:r>
          </a:p>
          <a:p>
            <a:r>
              <a:rPr lang="bn-IN" sz="3600" dirty="0" smtClean="0">
                <a:solidFill>
                  <a:srgbClr val="00B0F0"/>
                </a:solidFill>
                <a:latin typeface="NikoshBAN" panose="02000000000000000000" pitchFamily="2" charset="0"/>
                <a:cs typeface="NikoshBAN" panose="02000000000000000000" pitchFamily="2" charset="0"/>
              </a:rPr>
              <a:t>অধ্যায়ঃ পঞ্চম,</a:t>
            </a:r>
          </a:p>
          <a:p>
            <a:r>
              <a:rPr lang="bn-IN" sz="3600" dirty="0" smtClean="0">
                <a:solidFill>
                  <a:srgbClr val="00B0F0"/>
                </a:solidFill>
                <a:latin typeface="NikoshBAN" panose="02000000000000000000" pitchFamily="2" charset="0"/>
                <a:cs typeface="NikoshBAN" panose="02000000000000000000" pitchFamily="2" charset="0"/>
              </a:rPr>
              <a:t>বিষয়ঃ নাগরিকতা,</a:t>
            </a:r>
          </a:p>
          <a:p>
            <a:r>
              <a:rPr lang="bn-IN" sz="3600" dirty="0" smtClean="0">
                <a:solidFill>
                  <a:srgbClr val="00B0F0"/>
                </a:solidFill>
                <a:latin typeface="NikoshBAN" panose="02000000000000000000" pitchFamily="2" charset="0"/>
                <a:cs typeface="NikoshBAN" panose="02000000000000000000" pitchFamily="2" charset="0"/>
              </a:rPr>
              <a:t>সময়ঃ ৫০ মিনিট,</a:t>
            </a:r>
          </a:p>
          <a:p>
            <a:r>
              <a:rPr lang="bn-IN" sz="3600" dirty="0" smtClean="0">
                <a:solidFill>
                  <a:srgbClr val="00B0F0"/>
                </a:solidFill>
                <a:latin typeface="NikoshBAN" panose="02000000000000000000" pitchFamily="2" charset="0"/>
                <a:cs typeface="NikoshBAN" panose="02000000000000000000" pitchFamily="2" charset="0"/>
              </a:rPr>
              <a:t>তারিখঃ ২০/০১/২০২০</a:t>
            </a:r>
            <a:endParaRPr lang="en-US" sz="3600" dirty="0">
              <a:solidFill>
                <a:srgbClr val="00B0F0"/>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11706049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1000" fill="hold"/>
                                        <p:tgtEl>
                                          <p:spTgt spid="6"/>
                                        </p:tgtEl>
                                        <p:attrNameLst>
                                          <p:attrName>ppt_w</p:attrName>
                                        </p:attrNameLst>
                                      </p:cBhvr>
                                      <p:tavLst>
                                        <p:tav tm="0">
                                          <p:val>
                                            <p:fltVal val="0"/>
                                          </p:val>
                                        </p:tav>
                                        <p:tav tm="100000">
                                          <p:val>
                                            <p:strVal val="#ppt_w"/>
                                          </p:val>
                                        </p:tav>
                                      </p:tavLst>
                                    </p:anim>
                                    <p:anim calcmode="lin" valueType="num">
                                      <p:cBhvr>
                                        <p:cTn id="24" dur="1000" fill="hold"/>
                                        <p:tgtEl>
                                          <p:spTgt spid="6"/>
                                        </p:tgtEl>
                                        <p:attrNameLst>
                                          <p:attrName>ppt_h</p:attrName>
                                        </p:attrNameLst>
                                      </p:cBhvr>
                                      <p:tavLst>
                                        <p:tav tm="0">
                                          <p:val>
                                            <p:fltVal val="0"/>
                                          </p:val>
                                        </p:tav>
                                        <p:tav tm="100000">
                                          <p:val>
                                            <p:strVal val="#ppt_h"/>
                                          </p:val>
                                        </p:tav>
                                      </p:tavLst>
                                    </p:anim>
                                    <p:anim calcmode="lin" valueType="num">
                                      <p:cBhvr>
                                        <p:cTn id="25" dur="1000" fill="hold"/>
                                        <p:tgtEl>
                                          <p:spTgt spid="6"/>
                                        </p:tgtEl>
                                        <p:attrNameLst>
                                          <p:attrName>style.rotation</p:attrName>
                                        </p:attrNameLst>
                                      </p:cBhvr>
                                      <p:tavLst>
                                        <p:tav tm="0">
                                          <p:val>
                                            <p:fltVal val="90"/>
                                          </p:val>
                                        </p:tav>
                                        <p:tav tm="100000">
                                          <p:val>
                                            <p:fltVal val="0"/>
                                          </p:val>
                                        </p:tav>
                                      </p:tavLst>
                                    </p:anim>
                                    <p:animEffect transition="in" filter="fade">
                                      <p:cBhvr>
                                        <p:cTn id="26" dur="10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p:cTn id="31" dur="1000" fill="hold"/>
                                        <p:tgtEl>
                                          <p:spTgt spid="7"/>
                                        </p:tgtEl>
                                        <p:attrNameLst>
                                          <p:attrName>ppt_w</p:attrName>
                                        </p:attrNameLst>
                                      </p:cBhvr>
                                      <p:tavLst>
                                        <p:tav tm="0">
                                          <p:val>
                                            <p:fltVal val="0"/>
                                          </p:val>
                                        </p:tav>
                                        <p:tav tm="100000">
                                          <p:val>
                                            <p:strVal val="#ppt_w"/>
                                          </p:val>
                                        </p:tav>
                                      </p:tavLst>
                                    </p:anim>
                                    <p:anim calcmode="lin" valueType="num">
                                      <p:cBhvr>
                                        <p:cTn id="32" dur="1000" fill="hold"/>
                                        <p:tgtEl>
                                          <p:spTgt spid="7"/>
                                        </p:tgtEl>
                                        <p:attrNameLst>
                                          <p:attrName>ppt_h</p:attrName>
                                        </p:attrNameLst>
                                      </p:cBhvr>
                                      <p:tavLst>
                                        <p:tav tm="0">
                                          <p:val>
                                            <p:fltVal val="0"/>
                                          </p:val>
                                        </p:tav>
                                        <p:tav tm="100000">
                                          <p:val>
                                            <p:strVal val="#ppt_h"/>
                                          </p:val>
                                        </p:tav>
                                      </p:tavLst>
                                    </p:anim>
                                    <p:anim calcmode="lin" valueType="num">
                                      <p:cBhvr>
                                        <p:cTn id="33" dur="1000" fill="hold"/>
                                        <p:tgtEl>
                                          <p:spTgt spid="7"/>
                                        </p:tgtEl>
                                        <p:attrNameLst>
                                          <p:attrName>style.rotation</p:attrName>
                                        </p:attrNameLst>
                                      </p:cBhvr>
                                      <p:tavLst>
                                        <p:tav tm="0">
                                          <p:val>
                                            <p:fltVal val="90"/>
                                          </p:val>
                                        </p:tav>
                                        <p:tav tm="100000">
                                          <p:val>
                                            <p:fltVal val="0"/>
                                          </p:val>
                                        </p:tav>
                                      </p:tavLst>
                                    </p:anim>
                                    <p:animEffect transition="in" filter="fade">
                                      <p:cBhvr>
                                        <p:cTn id="34"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30279" y="1804737"/>
            <a:ext cx="8422105" cy="1200329"/>
          </a:xfrm>
          <a:prstGeom prst="rect">
            <a:avLst/>
          </a:prstGeom>
          <a:noFill/>
        </p:spPr>
        <p:txBody>
          <a:bodyPr wrap="square" rtlCol="0">
            <a:spAutoFit/>
          </a:bodyPr>
          <a:lstStyle/>
          <a:p>
            <a:pPr algn="ctr"/>
            <a:r>
              <a:rPr lang="bn-IN" sz="7200" dirty="0" smtClean="0">
                <a:solidFill>
                  <a:srgbClr val="00B050"/>
                </a:solidFill>
                <a:latin typeface="NikoshBAN" panose="02000000000000000000" pitchFamily="2" charset="0"/>
                <a:cs typeface="NikoshBAN" panose="02000000000000000000" pitchFamily="2" charset="0"/>
              </a:rPr>
              <a:t>শিখন ফলঃ-</a:t>
            </a:r>
            <a:endParaRPr lang="en-US" sz="7200" dirty="0">
              <a:solidFill>
                <a:srgbClr val="00B050"/>
              </a:solidFill>
              <a:latin typeface="NikoshBAN" panose="02000000000000000000" pitchFamily="2" charset="0"/>
              <a:cs typeface="NikoshBAN" panose="02000000000000000000" pitchFamily="2" charset="0"/>
            </a:endParaRPr>
          </a:p>
        </p:txBody>
      </p:sp>
      <p:sp>
        <p:nvSpPr>
          <p:cNvPr id="3" name="TextBox 2"/>
          <p:cNvSpPr txBox="1"/>
          <p:nvPr/>
        </p:nvSpPr>
        <p:spPr>
          <a:xfrm>
            <a:off x="156411" y="3946358"/>
            <a:ext cx="11369842" cy="2554545"/>
          </a:xfrm>
          <a:prstGeom prst="rect">
            <a:avLst/>
          </a:prstGeom>
          <a:noFill/>
        </p:spPr>
        <p:txBody>
          <a:bodyPr wrap="square" rtlCol="0">
            <a:spAutoFit/>
          </a:bodyPr>
          <a:lstStyle/>
          <a:p>
            <a:r>
              <a:rPr lang="en-US" sz="4000" dirty="0" smtClean="0">
                <a:solidFill>
                  <a:schemeClr val="accent5"/>
                </a:solidFill>
                <a:latin typeface="NikoshBAN" panose="02000000000000000000" pitchFamily="2" charset="0"/>
                <a:cs typeface="NikoshBAN" panose="02000000000000000000" pitchFamily="2" charset="0"/>
              </a:rPr>
              <a:t>এই </a:t>
            </a:r>
            <a:r>
              <a:rPr lang="en-US" sz="4000" dirty="0" err="1" smtClean="0">
                <a:solidFill>
                  <a:schemeClr val="accent5"/>
                </a:solidFill>
                <a:latin typeface="NikoshBAN" panose="02000000000000000000" pitchFamily="2" charset="0"/>
                <a:cs typeface="NikoshBAN" panose="02000000000000000000" pitchFamily="2" charset="0"/>
              </a:rPr>
              <a:t>পাঠের</a:t>
            </a:r>
            <a:r>
              <a:rPr lang="en-US" sz="4000" dirty="0" smtClean="0">
                <a:solidFill>
                  <a:schemeClr val="accent5"/>
                </a:solidFill>
                <a:latin typeface="NikoshBAN" panose="02000000000000000000" pitchFamily="2" charset="0"/>
                <a:cs typeface="NikoshBAN" panose="02000000000000000000" pitchFamily="2" charset="0"/>
              </a:rPr>
              <a:t> </a:t>
            </a:r>
            <a:r>
              <a:rPr lang="en-US" sz="4000" dirty="0" err="1" smtClean="0">
                <a:solidFill>
                  <a:schemeClr val="accent5"/>
                </a:solidFill>
                <a:latin typeface="NikoshBAN" panose="02000000000000000000" pitchFamily="2" charset="0"/>
                <a:cs typeface="NikoshBAN" panose="02000000000000000000" pitchFamily="2" charset="0"/>
              </a:rPr>
              <a:t>শেষে</a:t>
            </a:r>
            <a:r>
              <a:rPr lang="en-US" sz="4000" dirty="0" smtClean="0">
                <a:solidFill>
                  <a:schemeClr val="accent5"/>
                </a:solidFill>
                <a:latin typeface="NikoshBAN" panose="02000000000000000000" pitchFamily="2" charset="0"/>
                <a:cs typeface="NikoshBAN" panose="02000000000000000000" pitchFamily="2" charset="0"/>
              </a:rPr>
              <a:t> </a:t>
            </a:r>
          </a:p>
          <a:p>
            <a:r>
              <a:rPr lang="en-US" sz="4000" dirty="0" smtClean="0">
                <a:solidFill>
                  <a:schemeClr val="accent5"/>
                </a:solidFill>
                <a:latin typeface="NikoshBAN" panose="02000000000000000000" pitchFamily="2" charset="0"/>
                <a:cs typeface="NikoshBAN" panose="02000000000000000000" pitchFamily="2" charset="0"/>
              </a:rPr>
              <a:t>১। </a:t>
            </a:r>
            <a:r>
              <a:rPr lang="en-US" sz="4000" dirty="0" err="1" smtClean="0">
                <a:solidFill>
                  <a:schemeClr val="accent5"/>
                </a:solidFill>
                <a:latin typeface="NikoshBAN" panose="02000000000000000000" pitchFamily="2" charset="0"/>
                <a:cs typeface="NikoshBAN" panose="02000000000000000000" pitchFamily="2" charset="0"/>
              </a:rPr>
              <a:t>নাগরিকতা</a:t>
            </a:r>
            <a:r>
              <a:rPr lang="en-US" sz="4000" dirty="0" smtClean="0">
                <a:solidFill>
                  <a:schemeClr val="accent5"/>
                </a:solidFill>
                <a:latin typeface="NikoshBAN" panose="02000000000000000000" pitchFamily="2" charset="0"/>
                <a:cs typeface="NikoshBAN" panose="02000000000000000000" pitchFamily="2" charset="0"/>
              </a:rPr>
              <a:t>  </a:t>
            </a:r>
            <a:r>
              <a:rPr lang="en-US" sz="4000" dirty="0" err="1" smtClean="0">
                <a:solidFill>
                  <a:schemeClr val="accent5"/>
                </a:solidFill>
                <a:latin typeface="NikoshBAN" panose="02000000000000000000" pitchFamily="2" charset="0"/>
                <a:cs typeface="NikoshBAN" panose="02000000000000000000" pitchFamily="2" charset="0"/>
              </a:rPr>
              <a:t>কি</a:t>
            </a:r>
            <a:r>
              <a:rPr lang="en-US" sz="4000" dirty="0" smtClean="0">
                <a:solidFill>
                  <a:schemeClr val="accent5"/>
                </a:solidFill>
                <a:latin typeface="NikoshBAN" panose="02000000000000000000" pitchFamily="2" charset="0"/>
                <a:cs typeface="NikoshBAN" panose="02000000000000000000" pitchFamily="2" charset="0"/>
              </a:rPr>
              <a:t> </a:t>
            </a:r>
            <a:r>
              <a:rPr lang="en-US" sz="4000" dirty="0" err="1" smtClean="0">
                <a:solidFill>
                  <a:schemeClr val="accent5"/>
                </a:solidFill>
                <a:latin typeface="NikoshBAN" panose="02000000000000000000" pitchFamily="2" charset="0"/>
                <a:cs typeface="NikoshBAN" panose="02000000000000000000" pitchFamily="2" charset="0"/>
              </a:rPr>
              <a:t>তা</a:t>
            </a:r>
            <a:r>
              <a:rPr lang="en-US" sz="4000" dirty="0" smtClean="0">
                <a:solidFill>
                  <a:schemeClr val="accent5"/>
                </a:solidFill>
                <a:latin typeface="NikoshBAN" panose="02000000000000000000" pitchFamily="2" charset="0"/>
                <a:cs typeface="NikoshBAN" panose="02000000000000000000" pitchFamily="2" charset="0"/>
              </a:rPr>
              <a:t> </a:t>
            </a:r>
            <a:r>
              <a:rPr lang="en-US" sz="4000" dirty="0" err="1" smtClean="0">
                <a:solidFill>
                  <a:schemeClr val="accent5"/>
                </a:solidFill>
                <a:latin typeface="NikoshBAN" panose="02000000000000000000" pitchFamily="2" charset="0"/>
                <a:cs typeface="NikoshBAN" panose="02000000000000000000" pitchFamily="2" charset="0"/>
              </a:rPr>
              <a:t>বলতে</a:t>
            </a:r>
            <a:r>
              <a:rPr lang="en-US" sz="4000" dirty="0" smtClean="0">
                <a:solidFill>
                  <a:schemeClr val="accent5"/>
                </a:solidFill>
                <a:latin typeface="NikoshBAN" panose="02000000000000000000" pitchFamily="2" charset="0"/>
                <a:cs typeface="NikoshBAN" panose="02000000000000000000" pitchFamily="2" charset="0"/>
              </a:rPr>
              <a:t> </a:t>
            </a:r>
            <a:r>
              <a:rPr lang="en-US" sz="4000" dirty="0" err="1" smtClean="0">
                <a:solidFill>
                  <a:schemeClr val="accent5"/>
                </a:solidFill>
                <a:latin typeface="NikoshBAN" panose="02000000000000000000" pitchFamily="2" charset="0"/>
                <a:cs typeface="NikoshBAN" panose="02000000000000000000" pitchFamily="2" charset="0"/>
              </a:rPr>
              <a:t>পারবে</a:t>
            </a:r>
            <a:r>
              <a:rPr lang="en-US" sz="4000" dirty="0" smtClean="0">
                <a:solidFill>
                  <a:schemeClr val="accent5"/>
                </a:solidFill>
                <a:latin typeface="NikoshBAN" panose="02000000000000000000" pitchFamily="2" charset="0"/>
                <a:cs typeface="NikoshBAN" panose="02000000000000000000" pitchFamily="2" charset="0"/>
              </a:rPr>
              <a:t>,</a:t>
            </a:r>
          </a:p>
          <a:p>
            <a:r>
              <a:rPr lang="en-US" sz="4000" dirty="0" smtClean="0">
                <a:solidFill>
                  <a:schemeClr val="accent5"/>
                </a:solidFill>
                <a:latin typeface="NikoshBAN" panose="02000000000000000000" pitchFamily="2" charset="0"/>
                <a:cs typeface="NikoshBAN" panose="02000000000000000000" pitchFamily="2" charset="0"/>
              </a:rPr>
              <a:t>২। </a:t>
            </a:r>
            <a:r>
              <a:rPr lang="en-US" sz="4000" dirty="0" err="1" smtClean="0">
                <a:solidFill>
                  <a:schemeClr val="accent5"/>
                </a:solidFill>
                <a:latin typeface="NikoshBAN" panose="02000000000000000000" pitchFamily="2" charset="0"/>
                <a:cs typeface="NikoshBAN" panose="02000000000000000000" pitchFamily="2" charset="0"/>
              </a:rPr>
              <a:t>নাগরিকতা</a:t>
            </a:r>
            <a:r>
              <a:rPr lang="en-US" sz="4000" dirty="0" smtClean="0">
                <a:solidFill>
                  <a:schemeClr val="accent5"/>
                </a:solidFill>
                <a:latin typeface="NikoshBAN" panose="02000000000000000000" pitchFamily="2" charset="0"/>
                <a:cs typeface="NikoshBAN" panose="02000000000000000000" pitchFamily="2" charset="0"/>
              </a:rPr>
              <a:t> </a:t>
            </a:r>
            <a:r>
              <a:rPr lang="en-US" sz="4000" dirty="0" err="1" smtClean="0">
                <a:solidFill>
                  <a:schemeClr val="accent5"/>
                </a:solidFill>
                <a:latin typeface="NikoshBAN" panose="02000000000000000000" pitchFamily="2" charset="0"/>
                <a:cs typeface="NikoshBAN" panose="02000000000000000000" pitchFamily="2" charset="0"/>
              </a:rPr>
              <a:t>অর্জনের</a:t>
            </a:r>
            <a:r>
              <a:rPr lang="en-US" sz="4000" dirty="0" smtClean="0">
                <a:solidFill>
                  <a:schemeClr val="accent5"/>
                </a:solidFill>
                <a:latin typeface="NikoshBAN" panose="02000000000000000000" pitchFamily="2" charset="0"/>
                <a:cs typeface="NikoshBAN" panose="02000000000000000000" pitchFamily="2" charset="0"/>
              </a:rPr>
              <a:t> </a:t>
            </a:r>
            <a:r>
              <a:rPr lang="en-US" sz="4000" dirty="0" err="1" smtClean="0">
                <a:solidFill>
                  <a:schemeClr val="accent5"/>
                </a:solidFill>
                <a:latin typeface="NikoshBAN" panose="02000000000000000000" pitchFamily="2" charset="0"/>
                <a:cs typeface="NikoshBAN" panose="02000000000000000000" pitchFamily="2" charset="0"/>
              </a:rPr>
              <a:t>পদ্ধতি</a:t>
            </a:r>
            <a:r>
              <a:rPr lang="en-US" sz="4000" dirty="0" smtClean="0">
                <a:solidFill>
                  <a:schemeClr val="accent5"/>
                </a:solidFill>
                <a:latin typeface="NikoshBAN" panose="02000000000000000000" pitchFamily="2" charset="0"/>
                <a:cs typeface="NikoshBAN" panose="02000000000000000000" pitchFamily="2" charset="0"/>
              </a:rPr>
              <a:t> </a:t>
            </a:r>
            <a:r>
              <a:rPr lang="en-US" sz="4000" dirty="0" err="1" smtClean="0">
                <a:solidFill>
                  <a:schemeClr val="accent5"/>
                </a:solidFill>
                <a:latin typeface="NikoshBAN" panose="02000000000000000000" pitchFamily="2" charset="0"/>
                <a:cs typeface="NikoshBAN" panose="02000000000000000000" pitchFamily="2" charset="0"/>
              </a:rPr>
              <a:t>সমূহ</a:t>
            </a:r>
            <a:r>
              <a:rPr lang="en-US" sz="4000" dirty="0" smtClean="0">
                <a:solidFill>
                  <a:schemeClr val="accent5"/>
                </a:solidFill>
                <a:latin typeface="NikoshBAN" panose="02000000000000000000" pitchFamily="2" charset="0"/>
                <a:cs typeface="NikoshBAN" panose="02000000000000000000" pitchFamily="2" charset="0"/>
              </a:rPr>
              <a:t> </a:t>
            </a:r>
            <a:r>
              <a:rPr lang="en-US" sz="4000" dirty="0" err="1" smtClean="0">
                <a:solidFill>
                  <a:schemeClr val="accent5"/>
                </a:solidFill>
                <a:latin typeface="NikoshBAN" panose="02000000000000000000" pitchFamily="2" charset="0"/>
                <a:cs typeface="NikoshBAN" panose="02000000000000000000" pitchFamily="2" charset="0"/>
              </a:rPr>
              <a:t>ব্যাখ্যা</a:t>
            </a:r>
            <a:r>
              <a:rPr lang="en-US" sz="4000" dirty="0" smtClean="0">
                <a:solidFill>
                  <a:schemeClr val="accent5"/>
                </a:solidFill>
                <a:latin typeface="NikoshBAN" panose="02000000000000000000" pitchFamily="2" charset="0"/>
                <a:cs typeface="NikoshBAN" panose="02000000000000000000" pitchFamily="2" charset="0"/>
              </a:rPr>
              <a:t> </a:t>
            </a:r>
            <a:r>
              <a:rPr lang="en-US" sz="4000" dirty="0" err="1" smtClean="0">
                <a:solidFill>
                  <a:schemeClr val="accent5"/>
                </a:solidFill>
                <a:latin typeface="NikoshBAN" panose="02000000000000000000" pitchFamily="2" charset="0"/>
                <a:cs typeface="NikoshBAN" panose="02000000000000000000" pitchFamily="2" charset="0"/>
              </a:rPr>
              <a:t>করতে</a:t>
            </a:r>
            <a:r>
              <a:rPr lang="en-US" sz="4000" dirty="0" smtClean="0">
                <a:solidFill>
                  <a:schemeClr val="accent5"/>
                </a:solidFill>
                <a:latin typeface="NikoshBAN" panose="02000000000000000000" pitchFamily="2" charset="0"/>
                <a:cs typeface="NikoshBAN" panose="02000000000000000000" pitchFamily="2" charset="0"/>
              </a:rPr>
              <a:t> </a:t>
            </a:r>
            <a:r>
              <a:rPr lang="en-US" sz="4000" dirty="0" err="1" smtClean="0">
                <a:solidFill>
                  <a:schemeClr val="accent5"/>
                </a:solidFill>
                <a:latin typeface="NikoshBAN" panose="02000000000000000000" pitchFamily="2" charset="0"/>
                <a:cs typeface="NikoshBAN" panose="02000000000000000000" pitchFamily="2" charset="0"/>
              </a:rPr>
              <a:t>পারবে</a:t>
            </a:r>
            <a:r>
              <a:rPr lang="en-US" sz="4000" dirty="0" smtClean="0">
                <a:solidFill>
                  <a:schemeClr val="accent5"/>
                </a:solidFill>
                <a:latin typeface="NikoshBAN" panose="02000000000000000000" pitchFamily="2" charset="0"/>
                <a:cs typeface="NikoshBAN" panose="02000000000000000000" pitchFamily="2" charset="0"/>
              </a:rPr>
              <a:t>,</a:t>
            </a:r>
          </a:p>
          <a:p>
            <a:r>
              <a:rPr lang="en-US" sz="4000" dirty="0" smtClean="0">
                <a:solidFill>
                  <a:schemeClr val="accent5"/>
                </a:solidFill>
                <a:latin typeface="NikoshBAN" panose="02000000000000000000" pitchFamily="2" charset="0"/>
                <a:cs typeface="NikoshBAN" panose="02000000000000000000" pitchFamily="2" charset="0"/>
              </a:rPr>
              <a:t>৩। </a:t>
            </a:r>
            <a:r>
              <a:rPr lang="en-US" sz="4000" dirty="0" err="1" smtClean="0">
                <a:solidFill>
                  <a:schemeClr val="accent5"/>
                </a:solidFill>
                <a:latin typeface="NikoshBAN" panose="02000000000000000000" pitchFamily="2" charset="0"/>
                <a:cs typeface="NikoshBAN" panose="02000000000000000000" pitchFamily="2" charset="0"/>
              </a:rPr>
              <a:t>সু-নাগরিকের</a:t>
            </a:r>
            <a:r>
              <a:rPr lang="en-US" sz="4000" dirty="0" smtClean="0">
                <a:solidFill>
                  <a:schemeClr val="accent5"/>
                </a:solidFill>
                <a:latin typeface="NikoshBAN" panose="02000000000000000000" pitchFamily="2" charset="0"/>
                <a:cs typeface="NikoshBAN" panose="02000000000000000000" pitchFamily="2" charset="0"/>
              </a:rPr>
              <a:t> </a:t>
            </a:r>
            <a:r>
              <a:rPr lang="en-US" sz="4000" dirty="0" err="1" smtClean="0">
                <a:solidFill>
                  <a:schemeClr val="accent5"/>
                </a:solidFill>
                <a:latin typeface="NikoshBAN" panose="02000000000000000000" pitchFamily="2" charset="0"/>
                <a:cs typeface="NikoshBAN" panose="02000000000000000000" pitchFamily="2" charset="0"/>
              </a:rPr>
              <a:t>গুণাবলী</a:t>
            </a:r>
            <a:r>
              <a:rPr lang="en-US" sz="4000" dirty="0" smtClean="0">
                <a:solidFill>
                  <a:schemeClr val="accent5"/>
                </a:solidFill>
                <a:latin typeface="NikoshBAN" panose="02000000000000000000" pitchFamily="2" charset="0"/>
                <a:cs typeface="NikoshBAN" panose="02000000000000000000" pitchFamily="2" charset="0"/>
              </a:rPr>
              <a:t> </a:t>
            </a:r>
            <a:r>
              <a:rPr lang="en-US" sz="4000" dirty="0" err="1" smtClean="0">
                <a:solidFill>
                  <a:schemeClr val="accent5"/>
                </a:solidFill>
                <a:latin typeface="NikoshBAN" panose="02000000000000000000" pitchFamily="2" charset="0"/>
                <a:cs typeface="NikoshBAN" panose="02000000000000000000" pitchFamily="2" charset="0"/>
              </a:rPr>
              <a:t>সমূহ</a:t>
            </a:r>
            <a:r>
              <a:rPr lang="en-US" sz="4000" dirty="0" smtClean="0">
                <a:solidFill>
                  <a:schemeClr val="accent5"/>
                </a:solidFill>
                <a:latin typeface="NikoshBAN" panose="02000000000000000000" pitchFamily="2" charset="0"/>
                <a:cs typeface="NikoshBAN" panose="02000000000000000000" pitchFamily="2" charset="0"/>
              </a:rPr>
              <a:t> </a:t>
            </a:r>
            <a:r>
              <a:rPr lang="en-US" sz="4000" dirty="0" err="1" smtClean="0">
                <a:solidFill>
                  <a:schemeClr val="accent5"/>
                </a:solidFill>
                <a:latin typeface="NikoshBAN" panose="02000000000000000000" pitchFamily="2" charset="0"/>
                <a:cs typeface="NikoshBAN" panose="02000000000000000000" pitchFamily="2" charset="0"/>
              </a:rPr>
              <a:t>মূল্যায়ন</a:t>
            </a:r>
            <a:r>
              <a:rPr lang="en-US" sz="4000" dirty="0" smtClean="0">
                <a:solidFill>
                  <a:schemeClr val="accent5"/>
                </a:solidFill>
                <a:latin typeface="NikoshBAN" panose="02000000000000000000" pitchFamily="2" charset="0"/>
                <a:cs typeface="NikoshBAN" panose="02000000000000000000" pitchFamily="2" charset="0"/>
              </a:rPr>
              <a:t> </a:t>
            </a:r>
            <a:r>
              <a:rPr lang="en-US" sz="4000" dirty="0" err="1" smtClean="0">
                <a:solidFill>
                  <a:schemeClr val="accent5"/>
                </a:solidFill>
                <a:latin typeface="NikoshBAN" panose="02000000000000000000" pitchFamily="2" charset="0"/>
                <a:cs typeface="NikoshBAN" panose="02000000000000000000" pitchFamily="2" charset="0"/>
              </a:rPr>
              <a:t>করতে</a:t>
            </a:r>
            <a:r>
              <a:rPr lang="en-US" sz="4000" dirty="0" smtClean="0">
                <a:solidFill>
                  <a:schemeClr val="accent5"/>
                </a:solidFill>
                <a:latin typeface="NikoshBAN" panose="02000000000000000000" pitchFamily="2" charset="0"/>
                <a:cs typeface="NikoshBAN" panose="02000000000000000000" pitchFamily="2" charset="0"/>
              </a:rPr>
              <a:t> </a:t>
            </a:r>
            <a:r>
              <a:rPr lang="en-US" sz="4000" dirty="0" err="1" smtClean="0">
                <a:solidFill>
                  <a:schemeClr val="accent5"/>
                </a:solidFill>
                <a:latin typeface="NikoshBAN" panose="02000000000000000000" pitchFamily="2" charset="0"/>
                <a:cs typeface="NikoshBAN" panose="02000000000000000000" pitchFamily="2" charset="0"/>
              </a:rPr>
              <a:t>পারবে</a:t>
            </a:r>
            <a:r>
              <a:rPr lang="en-US" sz="4000" dirty="0" smtClean="0">
                <a:solidFill>
                  <a:schemeClr val="accent5"/>
                </a:solidFill>
                <a:latin typeface="NikoshBAN" panose="02000000000000000000" pitchFamily="2" charset="0"/>
                <a:cs typeface="NikoshBAN" panose="02000000000000000000" pitchFamily="2" charset="0"/>
              </a:rPr>
              <a:t>,</a:t>
            </a:r>
            <a:endParaRPr lang="en-US" sz="4000" dirty="0">
              <a:solidFill>
                <a:schemeClr val="accent5"/>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16045595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p:cTn id="25" dur="1000" fill="hold"/>
                                        <p:tgtEl>
                                          <p:spTgt spid="3"/>
                                        </p:tgtEl>
                                        <p:attrNameLst>
                                          <p:attrName>ppt_w</p:attrName>
                                        </p:attrNameLst>
                                      </p:cBhvr>
                                      <p:tavLst>
                                        <p:tav tm="0">
                                          <p:val>
                                            <p:fltVal val="0"/>
                                          </p:val>
                                        </p:tav>
                                        <p:tav tm="100000">
                                          <p:val>
                                            <p:strVal val="#ppt_w"/>
                                          </p:val>
                                        </p:tav>
                                      </p:tavLst>
                                    </p:anim>
                                    <p:anim calcmode="lin" valueType="num">
                                      <p:cBhvr>
                                        <p:cTn id="26" dur="1000" fill="hold"/>
                                        <p:tgtEl>
                                          <p:spTgt spid="3"/>
                                        </p:tgtEl>
                                        <p:attrNameLst>
                                          <p:attrName>ppt_h</p:attrName>
                                        </p:attrNameLst>
                                      </p:cBhvr>
                                      <p:tavLst>
                                        <p:tav tm="0">
                                          <p:val>
                                            <p:fltVal val="0"/>
                                          </p:val>
                                        </p:tav>
                                        <p:tav tm="100000">
                                          <p:val>
                                            <p:strVal val="#ppt_h"/>
                                          </p:val>
                                        </p:tav>
                                      </p:tavLst>
                                    </p:anim>
                                    <p:anim calcmode="lin" valueType="num">
                                      <p:cBhvr>
                                        <p:cTn id="27" dur="1000" fill="hold"/>
                                        <p:tgtEl>
                                          <p:spTgt spid="3"/>
                                        </p:tgtEl>
                                        <p:attrNameLst>
                                          <p:attrName>style.rotation</p:attrName>
                                        </p:attrNameLst>
                                      </p:cBhvr>
                                      <p:tavLst>
                                        <p:tav tm="0">
                                          <p:val>
                                            <p:fltVal val="90"/>
                                          </p:val>
                                        </p:tav>
                                        <p:tav tm="100000">
                                          <p:val>
                                            <p:fltVal val="0"/>
                                          </p:val>
                                        </p:tav>
                                      </p:tavLst>
                                    </p:anim>
                                    <p:animEffect transition="in" filter="fade">
                                      <p:cBhvr>
                                        <p:cTn id="28"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00990" y="2598821"/>
            <a:ext cx="8181474" cy="1323439"/>
          </a:xfrm>
          <a:prstGeom prst="rect">
            <a:avLst/>
          </a:prstGeom>
          <a:noFill/>
        </p:spPr>
        <p:txBody>
          <a:bodyPr wrap="square" rtlCol="0">
            <a:spAutoFit/>
          </a:bodyPr>
          <a:lstStyle/>
          <a:p>
            <a:pPr algn="ctr"/>
            <a:r>
              <a:rPr lang="bn-IN" sz="8000" dirty="0" smtClean="0">
                <a:solidFill>
                  <a:srgbClr val="00B050"/>
                </a:solidFill>
                <a:latin typeface="NikoshBAN" panose="02000000000000000000" pitchFamily="2" charset="0"/>
                <a:cs typeface="NikoshBAN" panose="02000000000000000000" pitchFamily="2" charset="0"/>
              </a:rPr>
              <a:t>আজকের পাঠঃ-</a:t>
            </a:r>
            <a:endParaRPr lang="en-US" sz="8000" dirty="0">
              <a:solidFill>
                <a:srgbClr val="00B050"/>
              </a:solidFill>
              <a:latin typeface="NikoshBAN" panose="02000000000000000000" pitchFamily="2" charset="0"/>
              <a:cs typeface="NikoshBAN" panose="02000000000000000000" pitchFamily="2" charset="0"/>
            </a:endParaRPr>
          </a:p>
        </p:txBody>
      </p:sp>
      <p:sp>
        <p:nvSpPr>
          <p:cNvPr id="3" name="TextBox 2"/>
          <p:cNvSpPr txBox="1"/>
          <p:nvPr/>
        </p:nvSpPr>
        <p:spPr>
          <a:xfrm>
            <a:off x="818148" y="4632159"/>
            <a:ext cx="11032958" cy="1323439"/>
          </a:xfrm>
          <a:prstGeom prst="rect">
            <a:avLst/>
          </a:prstGeom>
          <a:noFill/>
        </p:spPr>
        <p:txBody>
          <a:bodyPr wrap="square" rtlCol="0">
            <a:spAutoFit/>
          </a:bodyPr>
          <a:lstStyle/>
          <a:p>
            <a:r>
              <a:rPr lang="bn-IN" sz="4000" dirty="0" smtClean="0">
                <a:solidFill>
                  <a:schemeClr val="accent5"/>
                </a:solidFill>
                <a:latin typeface="NikoshBAN" panose="02000000000000000000" pitchFamily="2" charset="0"/>
                <a:cs typeface="NikoshBAN" panose="02000000000000000000" pitchFamily="2" charset="0"/>
              </a:rPr>
              <a:t>নাগরিকতা কি, নাগরিকতা অর্জনের </a:t>
            </a:r>
            <a:r>
              <a:rPr lang="en-US" sz="4000" dirty="0" err="1" smtClean="0">
                <a:solidFill>
                  <a:schemeClr val="accent5"/>
                </a:solidFill>
                <a:latin typeface="NikoshBAN" panose="02000000000000000000" pitchFamily="2" charset="0"/>
                <a:cs typeface="NikoshBAN" panose="02000000000000000000" pitchFamily="2" charset="0"/>
              </a:rPr>
              <a:t>পদ্ধতি</a:t>
            </a:r>
            <a:r>
              <a:rPr lang="bn-IN" sz="4000" dirty="0" smtClean="0">
                <a:solidFill>
                  <a:schemeClr val="accent5"/>
                </a:solidFill>
                <a:latin typeface="NikoshBAN" panose="02000000000000000000" pitchFamily="2" charset="0"/>
                <a:cs typeface="NikoshBAN" panose="02000000000000000000" pitchFamily="2" charset="0"/>
              </a:rPr>
              <a:t> সমূহ কি কি এবং সু-নাগরিকের গুণাবলী সমূহ কি কি ?</a:t>
            </a:r>
            <a:endParaRPr lang="en-US" sz="4000" dirty="0">
              <a:solidFill>
                <a:schemeClr val="accent5"/>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8218739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p:cTn id="25" dur="1000" fill="hold"/>
                                        <p:tgtEl>
                                          <p:spTgt spid="3"/>
                                        </p:tgtEl>
                                        <p:attrNameLst>
                                          <p:attrName>ppt_w</p:attrName>
                                        </p:attrNameLst>
                                      </p:cBhvr>
                                      <p:tavLst>
                                        <p:tav tm="0">
                                          <p:val>
                                            <p:fltVal val="0"/>
                                          </p:val>
                                        </p:tav>
                                        <p:tav tm="100000">
                                          <p:val>
                                            <p:strVal val="#ppt_w"/>
                                          </p:val>
                                        </p:tav>
                                      </p:tavLst>
                                    </p:anim>
                                    <p:anim calcmode="lin" valueType="num">
                                      <p:cBhvr>
                                        <p:cTn id="26" dur="1000" fill="hold"/>
                                        <p:tgtEl>
                                          <p:spTgt spid="3"/>
                                        </p:tgtEl>
                                        <p:attrNameLst>
                                          <p:attrName>ppt_h</p:attrName>
                                        </p:attrNameLst>
                                      </p:cBhvr>
                                      <p:tavLst>
                                        <p:tav tm="0">
                                          <p:val>
                                            <p:fltVal val="0"/>
                                          </p:val>
                                        </p:tav>
                                        <p:tav tm="100000">
                                          <p:val>
                                            <p:strVal val="#ppt_h"/>
                                          </p:val>
                                        </p:tav>
                                      </p:tavLst>
                                    </p:anim>
                                    <p:anim calcmode="lin" valueType="num">
                                      <p:cBhvr>
                                        <p:cTn id="27" dur="1000" fill="hold"/>
                                        <p:tgtEl>
                                          <p:spTgt spid="3"/>
                                        </p:tgtEl>
                                        <p:attrNameLst>
                                          <p:attrName>style.rotation</p:attrName>
                                        </p:attrNameLst>
                                      </p:cBhvr>
                                      <p:tavLst>
                                        <p:tav tm="0">
                                          <p:val>
                                            <p:fltVal val="90"/>
                                          </p:val>
                                        </p:tav>
                                        <p:tav tm="100000">
                                          <p:val>
                                            <p:fltVal val="0"/>
                                          </p:val>
                                        </p:tav>
                                      </p:tavLst>
                                    </p:anim>
                                    <p:animEffect transition="in" filter="fade">
                                      <p:cBhvr>
                                        <p:cTn id="28"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84421" y="421106"/>
            <a:ext cx="8482263" cy="1015663"/>
          </a:xfrm>
          <a:prstGeom prst="rect">
            <a:avLst/>
          </a:prstGeom>
          <a:noFill/>
        </p:spPr>
        <p:txBody>
          <a:bodyPr wrap="square" rtlCol="0">
            <a:spAutoFit/>
          </a:bodyPr>
          <a:lstStyle/>
          <a:p>
            <a:pPr algn="ctr"/>
            <a:r>
              <a:rPr lang="bn-IN" sz="6000" dirty="0" smtClean="0">
                <a:solidFill>
                  <a:srgbClr val="00B050"/>
                </a:solidFill>
                <a:latin typeface="NikoshBAN" panose="02000000000000000000" pitchFamily="2" charset="0"/>
                <a:cs typeface="NikoshBAN" panose="02000000000000000000" pitchFamily="2" charset="0"/>
              </a:rPr>
              <a:t>দলীয় কাজঃ-</a:t>
            </a:r>
            <a:endParaRPr lang="en-US" sz="6000" dirty="0">
              <a:solidFill>
                <a:srgbClr val="00B050"/>
              </a:solidFill>
              <a:latin typeface="NikoshBAN" panose="02000000000000000000" pitchFamily="2" charset="0"/>
              <a:cs typeface="NikoshBAN" panose="02000000000000000000" pitchFamily="2"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0989" y="1436769"/>
            <a:ext cx="8181473" cy="4230105"/>
          </a:xfrm>
          <a:prstGeom prst="rect">
            <a:avLst/>
          </a:prstGeom>
        </p:spPr>
      </p:pic>
      <p:sp>
        <p:nvSpPr>
          <p:cNvPr id="4" name="TextBox 3"/>
          <p:cNvSpPr txBox="1"/>
          <p:nvPr/>
        </p:nvSpPr>
        <p:spPr>
          <a:xfrm>
            <a:off x="673768" y="5943600"/>
            <a:ext cx="10647948" cy="707886"/>
          </a:xfrm>
          <a:prstGeom prst="rect">
            <a:avLst/>
          </a:prstGeom>
          <a:noFill/>
        </p:spPr>
        <p:txBody>
          <a:bodyPr wrap="square" rtlCol="0">
            <a:spAutoFit/>
          </a:bodyPr>
          <a:lstStyle/>
          <a:p>
            <a:pPr algn="ctr"/>
            <a:r>
              <a:rPr lang="bn-IN" sz="4000" dirty="0" smtClean="0">
                <a:solidFill>
                  <a:schemeClr val="accent5"/>
                </a:solidFill>
                <a:latin typeface="NikoshBAN" panose="02000000000000000000" pitchFamily="2" charset="0"/>
                <a:cs typeface="NikoshBAN" panose="02000000000000000000" pitchFamily="2" charset="0"/>
              </a:rPr>
              <a:t>সবাই মিলে সু-নাগরিকের গুণাবলী সমূহ মূল্যায়ন কর ?</a:t>
            </a:r>
            <a:endParaRPr lang="en-US" sz="4000" dirty="0">
              <a:solidFill>
                <a:schemeClr val="accent5"/>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11930197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80">
                                          <p:stCondLst>
                                            <p:cond delay="0"/>
                                          </p:stCondLst>
                                        </p:cTn>
                                        <p:tgtEl>
                                          <p:spTgt spid="3"/>
                                        </p:tgtEl>
                                      </p:cBhvr>
                                    </p:animEffect>
                                    <p:anim calcmode="lin" valueType="num">
                                      <p:cBhvr>
                                        <p:cTn id="16"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gtEl>
                                      </p:cBhvr>
                                      <p:to x="100000" y="60000"/>
                                    </p:animScale>
                                    <p:animScale>
                                      <p:cBhvr>
                                        <p:cTn id="22" dur="166" decel="50000">
                                          <p:stCondLst>
                                            <p:cond delay="676"/>
                                          </p:stCondLst>
                                        </p:cTn>
                                        <p:tgtEl>
                                          <p:spTgt spid="3"/>
                                        </p:tgtEl>
                                      </p:cBhvr>
                                      <p:to x="100000" y="100000"/>
                                    </p:animScale>
                                    <p:animScale>
                                      <p:cBhvr>
                                        <p:cTn id="23" dur="26">
                                          <p:stCondLst>
                                            <p:cond delay="1312"/>
                                          </p:stCondLst>
                                        </p:cTn>
                                        <p:tgtEl>
                                          <p:spTgt spid="3"/>
                                        </p:tgtEl>
                                      </p:cBhvr>
                                      <p:to x="100000" y="80000"/>
                                    </p:animScale>
                                    <p:animScale>
                                      <p:cBhvr>
                                        <p:cTn id="24" dur="166" decel="50000">
                                          <p:stCondLst>
                                            <p:cond delay="1338"/>
                                          </p:stCondLst>
                                        </p:cTn>
                                        <p:tgtEl>
                                          <p:spTgt spid="3"/>
                                        </p:tgtEl>
                                      </p:cBhvr>
                                      <p:to x="100000" y="100000"/>
                                    </p:animScale>
                                    <p:animScale>
                                      <p:cBhvr>
                                        <p:cTn id="25" dur="26">
                                          <p:stCondLst>
                                            <p:cond delay="1642"/>
                                          </p:stCondLst>
                                        </p:cTn>
                                        <p:tgtEl>
                                          <p:spTgt spid="3"/>
                                        </p:tgtEl>
                                      </p:cBhvr>
                                      <p:to x="100000" y="90000"/>
                                    </p:animScale>
                                    <p:animScale>
                                      <p:cBhvr>
                                        <p:cTn id="26" dur="166" decel="50000">
                                          <p:stCondLst>
                                            <p:cond delay="1668"/>
                                          </p:stCondLst>
                                        </p:cTn>
                                        <p:tgtEl>
                                          <p:spTgt spid="3"/>
                                        </p:tgtEl>
                                      </p:cBhvr>
                                      <p:to x="100000" y="100000"/>
                                    </p:animScale>
                                    <p:animScale>
                                      <p:cBhvr>
                                        <p:cTn id="27" dur="26">
                                          <p:stCondLst>
                                            <p:cond delay="1808"/>
                                          </p:stCondLst>
                                        </p:cTn>
                                        <p:tgtEl>
                                          <p:spTgt spid="3"/>
                                        </p:tgtEl>
                                      </p:cBhvr>
                                      <p:to x="100000" y="95000"/>
                                    </p:animScale>
                                    <p:animScale>
                                      <p:cBhvr>
                                        <p:cTn id="28" dur="166" decel="50000">
                                          <p:stCondLst>
                                            <p:cond delay="1834"/>
                                          </p:stCondLst>
                                        </p:cTn>
                                        <p:tgtEl>
                                          <p:spTgt spid="3"/>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p:cTn id="33" dur="1000" fill="hold"/>
                                        <p:tgtEl>
                                          <p:spTgt spid="4"/>
                                        </p:tgtEl>
                                        <p:attrNameLst>
                                          <p:attrName>ppt_w</p:attrName>
                                        </p:attrNameLst>
                                      </p:cBhvr>
                                      <p:tavLst>
                                        <p:tav tm="0">
                                          <p:val>
                                            <p:fltVal val="0"/>
                                          </p:val>
                                        </p:tav>
                                        <p:tav tm="100000">
                                          <p:val>
                                            <p:strVal val="#ppt_w"/>
                                          </p:val>
                                        </p:tav>
                                      </p:tavLst>
                                    </p:anim>
                                    <p:anim calcmode="lin" valueType="num">
                                      <p:cBhvr>
                                        <p:cTn id="34" dur="1000" fill="hold"/>
                                        <p:tgtEl>
                                          <p:spTgt spid="4"/>
                                        </p:tgtEl>
                                        <p:attrNameLst>
                                          <p:attrName>ppt_h</p:attrName>
                                        </p:attrNameLst>
                                      </p:cBhvr>
                                      <p:tavLst>
                                        <p:tav tm="0">
                                          <p:val>
                                            <p:fltVal val="0"/>
                                          </p:val>
                                        </p:tav>
                                        <p:tav tm="100000">
                                          <p:val>
                                            <p:strVal val="#ppt_h"/>
                                          </p:val>
                                        </p:tav>
                                      </p:tavLst>
                                    </p:anim>
                                    <p:anim calcmode="lin" valueType="num">
                                      <p:cBhvr>
                                        <p:cTn id="35" dur="1000" fill="hold"/>
                                        <p:tgtEl>
                                          <p:spTgt spid="4"/>
                                        </p:tgtEl>
                                        <p:attrNameLst>
                                          <p:attrName>style.rotation</p:attrName>
                                        </p:attrNameLst>
                                      </p:cBhvr>
                                      <p:tavLst>
                                        <p:tav tm="0">
                                          <p:val>
                                            <p:fltVal val="90"/>
                                          </p:val>
                                        </p:tav>
                                        <p:tav tm="100000">
                                          <p:val>
                                            <p:fltVal val="0"/>
                                          </p:val>
                                        </p:tav>
                                      </p:tavLst>
                                    </p:anim>
                                    <p:animEffect transition="in" filter="fade">
                                      <p:cBhvr>
                                        <p:cTn id="3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4894" y="276727"/>
            <a:ext cx="7916779" cy="1015663"/>
          </a:xfrm>
          <a:prstGeom prst="rect">
            <a:avLst/>
          </a:prstGeom>
          <a:noFill/>
        </p:spPr>
        <p:txBody>
          <a:bodyPr wrap="square" rtlCol="0">
            <a:spAutoFit/>
          </a:bodyPr>
          <a:lstStyle/>
          <a:p>
            <a:pPr algn="ctr"/>
            <a:r>
              <a:rPr lang="bn-IN" sz="6000" dirty="0" smtClean="0">
                <a:solidFill>
                  <a:srgbClr val="00B050"/>
                </a:solidFill>
                <a:latin typeface="NikoshBAN" panose="02000000000000000000" pitchFamily="2" charset="0"/>
                <a:cs typeface="NikoshBAN" panose="02000000000000000000" pitchFamily="2" charset="0"/>
              </a:rPr>
              <a:t>একক কাজ</a:t>
            </a:r>
            <a:endParaRPr lang="en-US" sz="6000" dirty="0">
              <a:solidFill>
                <a:srgbClr val="00B050"/>
              </a:solidFill>
              <a:latin typeface="NikoshBAN" panose="02000000000000000000" pitchFamily="2" charset="0"/>
              <a:cs typeface="NikoshBAN" panose="02000000000000000000" pitchFamily="2"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30379" y="1292390"/>
            <a:ext cx="7928810" cy="4554957"/>
          </a:xfrm>
          <a:prstGeom prst="rect">
            <a:avLst/>
          </a:prstGeom>
        </p:spPr>
      </p:pic>
      <p:sp>
        <p:nvSpPr>
          <p:cNvPr id="4" name="TextBox 3"/>
          <p:cNvSpPr txBox="1"/>
          <p:nvPr/>
        </p:nvSpPr>
        <p:spPr>
          <a:xfrm>
            <a:off x="685800" y="5991709"/>
            <a:ext cx="10804358" cy="707886"/>
          </a:xfrm>
          <a:prstGeom prst="rect">
            <a:avLst/>
          </a:prstGeom>
          <a:noFill/>
        </p:spPr>
        <p:txBody>
          <a:bodyPr wrap="square" rtlCol="0">
            <a:spAutoFit/>
          </a:bodyPr>
          <a:lstStyle/>
          <a:p>
            <a:pPr algn="ctr"/>
            <a:r>
              <a:rPr lang="bn-IN" sz="4000" dirty="0" smtClean="0">
                <a:solidFill>
                  <a:schemeClr val="accent5"/>
                </a:solidFill>
                <a:latin typeface="NikoshBAN" panose="02000000000000000000" pitchFamily="2" charset="0"/>
                <a:cs typeface="NikoshBAN" panose="02000000000000000000" pitchFamily="2" charset="0"/>
              </a:rPr>
              <a:t>নাগরিকতা অর্জনের </a:t>
            </a:r>
            <a:r>
              <a:rPr lang="en-US" sz="4000" dirty="0" err="1" smtClean="0">
                <a:solidFill>
                  <a:schemeClr val="accent5"/>
                </a:solidFill>
                <a:latin typeface="NikoshBAN" panose="02000000000000000000" pitchFamily="2" charset="0"/>
                <a:cs typeface="NikoshBAN" panose="02000000000000000000" pitchFamily="2" charset="0"/>
              </a:rPr>
              <a:t>পদ্ধতি</a:t>
            </a:r>
            <a:r>
              <a:rPr lang="bn-IN" sz="4000" dirty="0" smtClean="0">
                <a:solidFill>
                  <a:schemeClr val="accent5"/>
                </a:solidFill>
                <a:latin typeface="NikoshBAN" panose="02000000000000000000" pitchFamily="2" charset="0"/>
                <a:cs typeface="NikoshBAN" panose="02000000000000000000" pitchFamily="2" charset="0"/>
              </a:rPr>
              <a:t> সমূহ কি কি ব্যাখ্যা কর ?</a:t>
            </a:r>
            <a:endParaRPr lang="en-US" sz="4000" dirty="0">
              <a:solidFill>
                <a:schemeClr val="accent5"/>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27163354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p:cTn id="25" dur="1000" fill="hold"/>
                                        <p:tgtEl>
                                          <p:spTgt spid="3"/>
                                        </p:tgtEl>
                                        <p:attrNameLst>
                                          <p:attrName>ppt_w</p:attrName>
                                        </p:attrNameLst>
                                      </p:cBhvr>
                                      <p:tavLst>
                                        <p:tav tm="0">
                                          <p:val>
                                            <p:fltVal val="0"/>
                                          </p:val>
                                        </p:tav>
                                        <p:tav tm="100000">
                                          <p:val>
                                            <p:strVal val="#ppt_w"/>
                                          </p:val>
                                        </p:tav>
                                      </p:tavLst>
                                    </p:anim>
                                    <p:anim calcmode="lin" valueType="num">
                                      <p:cBhvr>
                                        <p:cTn id="26" dur="1000" fill="hold"/>
                                        <p:tgtEl>
                                          <p:spTgt spid="3"/>
                                        </p:tgtEl>
                                        <p:attrNameLst>
                                          <p:attrName>ppt_h</p:attrName>
                                        </p:attrNameLst>
                                      </p:cBhvr>
                                      <p:tavLst>
                                        <p:tav tm="0">
                                          <p:val>
                                            <p:fltVal val="0"/>
                                          </p:val>
                                        </p:tav>
                                        <p:tav tm="100000">
                                          <p:val>
                                            <p:strVal val="#ppt_h"/>
                                          </p:val>
                                        </p:tav>
                                      </p:tavLst>
                                    </p:anim>
                                    <p:anim calcmode="lin" valueType="num">
                                      <p:cBhvr>
                                        <p:cTn id="27" dur="1000" fill="hold"/>
                                        <p:tgtEl>
                                          <p:spTgt spid="3"/>
                                        </p:tgtEl>
                                        <p:attrNameLst>
                                          <p:attrName>style.rotation</p:attrName>
                                        </p:attrNameLst>
                                      </p:cBhvr>
                                      <p:tavLst>
                                        <p:tav tm="0">
                                          <p:val>
                                            <p:fltVal val="90"/>
                                          </p:val>
                                        </p:tav>
                                        <p:tav tm="100000">
                                          <p:val>
                                            <p:fltVal val="0"/>
                                          </p:val>
                                        </p:tav>
                                      </p:tavLst>
                                    </p:anim>
                                    <p:animEffect transition="in" filter="fade">
                                      <p:cBhvr>
                                        <p:cTn id="28" dur="1000"/>
                                        <p:tgtEl>
                                          <p:spTgt spid="3"/>
                                        </p:tgtEl>
                                      </p:cBhvr>
                                    </p:animEffect>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wipe(down)">
                                      <p:cBhvr>
                                        <p:cTn id="33" dur="580">
                                          <p:stCondLst>
                                            <p:cond delay="0"/>
                                          </p:stCondLst>
                                        </p:cTn>
                                        <p:tgtEl>
                                          <p:spTgt spid="4"/>
                                        </p:tgtEl>
                                      </p:cBhvr>
                                    </p:animEffect>
                                    <p:anim calcmode="lin" valueType="num">
                                      <p:cBhvr>
                                        <p:cTn id="34"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9" dur="26">
                                          <p:stCondLst>
                                            <p:cond delay="650"/>
                                          </p:stCondLst>
                                        </p:cTn>
                                        <p:tgtEl>
                                          <p:spTgt spid="4"/>
                                        </p:tgtEl>
                                      </p:cBhvr>
                                      <p:to x="100000" y="60000"/>
                                    </p:animScale>
                                    <p:animScale>
                                      <p:cBhvr>
                                        <p:cTn id="40" dur="166" decel="50000">
                                          <p:stCondLst>
                                            <p:cond delay="676"/>
                                          </p:stCondLst>
                                        </p:cTn>
                                        <p:tgtEl>
                                          <p:spTgt spid="4"/>
                                        </p:tgtEl>
                                      </p:cBhvr>
                                      <p:to x="100000" y="100000"/>
                                    </p:animScale>
                                    <p:animScale>
                                      <p:cBhvr>
                                        <p:cTn id="41" dur="26">
                                          <p:stCondLst>
                                            <p:cond delay="1312"/>
                                          </p:stCondLst>
                                        </p:cTn>
                                        <p:tgtEl>
                                          <p:spTgt spid="4"/>
                                        </p:tgtEl>
                                      </p:cBhvr>
                                      <p:to x="100000" y="80000"/>
                                    </p:animScale>
                                    <p:animScale>
                                      <p:cBhvr>
                                        <p:cTn id="42" dur="166" decel="50000">
                                          <p:stCondLst>
                                            <p:cond delay="1338"/>
                                          </p:stCondLst>
                                        </p:cTn>
                                        <p:tgtEl>
                                          <p:spTgt spid="4"/>
                                        </p:tgtEl>
                                      </p:cBhvr>
                                      <p:to x="100000" y="100000"/>
                                    </p:animScale>
                                    <p:animScale>
                                      <p:cBhvr>
                                        <p:cTn id="43" dur="26">
                                          <p:stCondLst>
                                            <p:cond delay="1642"/>
                                          </p:stCondLst>
                                        </p:cTn>
                                        <p:tgtEl>
                                          <p:spTgt spid="4"/>
                                        </p:tgtEl>
                                      </p:cBhvr>
                                      <p:to x="100000" y="90000"/>
                                    </p:animScale>
                                    <p:animScale>
                                      <p:cBhvr>
                                        <p:cTn id="44" dur="166" decel="50000">
                                          <p:stCondLst>
                                            <p:cond delay="1668"/>
                                          </p:stCondLst>
                                        </p:cTn>
                                        <p:tgtEl>
                                          <p:spTgt spid="4"/>
                                        </p:tgtEl>
                                      </p:cBhvr>
                                      <p:to x="100000" y="100000"/>
                                    </p:animScale>
                                    <p:animScale>
                                      <p:cBhvr>
                                        <p:cTn id="45" dur="26">
                                          <p:stCondLst>
                                            <p:cond delay="1808"/>
                                          </p:stCondLst>
                                        </p:cTn>
                                        <p:tgtEl>
                                          <p:spTgt spid="4"/>
                                        </p:tgtEl>
                                      </p:cBhvr>
                                      <p:to x="100000" y="95000"/>
                                    </p:animScale>
                                    <p:animScale>
                                      <p:cBhvr>
                                        <p:cTn id="46"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8010" y="646450"/>
            <a:ext cx="8289758" cy="1015663"/>
          </a:xfrm>
          <a:prstGeom prst="rect">
            <a:avLst/>
          </a:prstGeom>
          <a:noFill/>
        </p:spPr>
        <p:txBody>
          <a:bodyPr wrap="square" rtlCol="0">
            <a:spAutoFit/>
          </a:bodyPr>
          <a:lstStyle/>
          <a:p>
            <a:pPr algn="ctr"/>
            <a:r>
              <a:rPr lang="bn-IN" sz="6000" dirty="0" smtClean="0">
                <a:solidFill>
                  <a:srgbClr val="00B050"/>
                </a:solidFill>
                <a:latin typeface="NikoshBAN" panose="02000000000000000000" pitchFamily="2" charset="0"/>
                <a:cs typeface="NikoshBAN" panose="02000000000000000000" pitchFamily="2" charset="0"/>
              </a:rPr>
              <a:t>জোড়ায় কাজঃ-</a:t>
            </a:r>
            <a:endParaRPr lang="en-US" sz="6000" dirty="0">
              <a:solidFill>
                <a:srgbClr val="00B050"/>
              </a:solidFill>
              <a:latin typeface="NikoshBAN" panose="02000000000000000000" pitchFamily="2" charset="0"/>
              <a:cs typeface="NikoshBAN" panose="02000000000000000000" pitchFamily="2"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79695" y="2002253"/>
            <a:ext cx="6212305" cy="3767640"/>
          </a:xfrm>
          <a:prstGeom prst="rect">
            <a:avLst/>
          </a:prstGeom>
        </p:spPr>
      </p:pic>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58" y="2002253"/>
            <a:ext cx="5775157" cy="3767640"/>
          </a:xfrm>
          <a:prstGeom prst="rect">
            <a:avLst/>
          </a:prstGeom>
        </p:spPr>
      </p:pic>
      <p:sp>
        <p:nvSpPr>
          <p:cNvPr id="5" name="TextBox 4"/>
          <p:cNvSpPr txBox="1"/>
          <p:nvPr/>
        </p:nvSpPr>
        <p:spPr>
          <a:xfrm>
            <a:off x="409074" y="6063917"/>
            <a:ext cx="5077326" cy="584775"/>
          </a:xfrm>
          <a:prstGeom prst="rect">
            <a:avLst/>
          </a:prstGeom>
          <a:noFill/>
        </p:spPr>
        <p:txBody>
          <a:bodyPr wrap="square" rtlCol="0">
            <a:spAutoFit/>
          </a:bodyPr>
          <a:lstStyle/>
          <a:p>
            <a:pPr algn="ctr"/>
            <a:r>
              <a:rPr lang="bn-IN" sz="3200" dirty="0" smtClean="0">
                <a:solidFill>
                  <a:schemeClr val="accent5"/>
                </a:solidFill>
                <a:latin typeface="NikoshBAN" panose="02000000000000000000" pitchFamily="2" charset="0"/>
                <a:cs typeface="NikoshBAN" panose="02000000000000000000" pitchFamily="2" charset="0"/>
              </a:rPr>
              <a:t>নাগরিকতা বলতে কি বুঝ ?</a:t>
            </a:r>
            <a:endParaRPr lang="en-US" sz="3200" dirty="0">
              <a:solidFill>
                <a:schemeClr val="accent5"/>
              </a:solidFill>
              <a:latin typeface="NikoshBAN" panose="02000000000000000000" pitchFamily="2" charset="0"/>
              <a:cs typeface="NikoshBAN" panose="02000000000000000000" pitchFamily="2" charset="0"/>
            </a:endParaRPr>
          </a:p>
        </p:txBody>
      </p:sp>
      <p:sp>
        <p:nvSpPr>
          <p:cNvPr id="6" name="TextBox 5"/>
          <p:cNvSpPr txBox="1"/>
          <p:nvPr/>
        </p:nvSpPr>
        <p:spPr>
          <a:xfrm>
            <a:off x="6144126" y="6063916"/>
            <a:ext cx="5883442" cy="584775"/>
          </a:xfrm>
          <a:prstGeom prst="rect">
            <a:avLst/>
          </a:prstGeom>
          <a:noFill/>
        </p:spPr>
        <p:txBody>
          <a:bodyPr wrap="square" rtlCol="0">
            <a:spAutoFit/>
          </a:bodyPr>
          <a:lstStyle/>
          <a:p>
            <a:pPr algn="ctr"/>
            <a:r>
              <a:rPr lang="bn-IN" sz="3200" dirty="0" smtClean="0">
                <a:solidFill>
                  <a:schemeClr val="accent5"/>
                </a:solidFill>
                <a:latin typeface="NikoshBAN" panose="02000000000000000000" pitchFamily="2" charset="0"/>
                <a:cs typeface="NikoshBAN" panose="02000000000000000000" pitchFamily="2" charset="0"/>
              </a:rPr>
              <a:t>দৈত্ব নাগরিকতা বলতে কি বুঝ ?</a:t>
            </a:r>
            <a:endParaRPr lang="en-US" sz="3200" dirty="0">
              <a:solidFill>
                <a:schemeClr val="accent5"/>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15529475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1000" fill="hold"/>
                                        <p:tgtEl>
                                          <p:spTgt spid="4"/>
                                        </p:tgtEl>
                                        <p:attrNameLst>
                                          <p:attrName>ppt_w</p:attrName>
                                        </p:attrNameLst>
                                      </p:cBhvr>
                                      <p:tavLst>
                                        <p:tav tm="0">
                                          <p:val>
                                            <p:fltVal val="0"/>
                                          </p:val>
                                        </p:tav>
                                        <p:tav tm="100000">
                                          <p:val>
                                            <p:strVal val="#ppt_w"/>
                                          </p:val>
                                        </p:tav>
                                      </p:tavLst>
                                    </p:anim>
                                    <p:anim calcmode="lin" valueType="num">
                                      <p:cBhvr>
                                        <p:cTn id="26" dur="1000" fill="hold"/>
                                        <p:tgtEl>
                                          <p:spTgt spid="4"/>
                                        </p:tgtEl>
                                        <p:attrNameLst>
                                          <p:attrName>ppt_h</p:attrName>
                                        </p:attrNameLst>
                                      </p:cBhvr>
                                      <p:tavLst>
                                        <p:tav tm="0">
                                          <p:val>
                                            <p:fltVal val="0"/>
                                          </p:val>
                                        </p:tav>
                                        <p:tav tm="100000">
                                          <p:val>
                                            <p:strVal val="#ppt_h"/>
                                          </p:val>
                                        </p:tav>
                                      </p:tavLst>
                                    </p:anim>
                                    <p:anim calcmode="lin" valueType="num">
                                      <p:cBhvr>
                                        <p:cTn id="27" dur="1000" fill="hold"/>
                                        <p:tgtEl>
                                          <p:spTgt spid="4"/>
                                        </p:tgtEl>
                                        <p:attrNameLst>
                                          <p:attrName>style.rotation</p:attrName>
                                        </p:attrNameLst>
                                      </p:cBhvr>
                                      <p:tavLst>
                                        <p:tav tm="0">
                                          <p:val>
                                            <p:fltVal val="90"/>
                                          </p:val>
                                        </p:tav>
                                        <p:tav tm="100000">
                                          <p:val>
                                            <p:fltVal val="0"/>
                                          </p:val>
                                        </p:tav>
                                      </p:tavLst>
                                    </p:anim>
                                    <p:animEffect transition="in" filter="fade">
                                      <p:cBhvr>
                                        <p:cTn id="28" dur="1000"/>
                                        <p:tgtEl>
                                          <p:spTgt spid="4"/>
                                        </p:tgtEl>
                                      </p:cBhvr>
                                    </p:animEffect>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down)">
                                      <p:cBhvr>
                                        <p:cTn id="33" dur="580">
                                          <p:stCondLst>
                                            <p:cond delay="0"/>
                                          </p:stCondLst>
                                        </p:cTn>
                                        <p:tgtEl>
                                          <p:spTgt spid="5"/>
                                        </p:tgtEl>
                                      </p:cBhvr>
                                    </p:animEffect>
                                    <p:anim calcmode="lin" valueType="num">
                                      <p:cBhvr>
                                        <p:cTn id="3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9" dur="26">
                                          <p:stCondLst>
                                            <p:cond delay="650"/>
                                          </p:stCondLst>
                                        </p:cTn>
                                        <p:tgtEl>
                                          <p:spTgt spid="5"/>
                                        </p:tgtEl>
                                      </p:cBhvr>
                                      <p:to x="100000" y="60000"/>
                                    </p:animScale>
                                    <p:animScale>
                                      <p:cBhvr>
                                        <p:cTn id="40" dur="166" decel="50000">
                                          <p:stCondLst>
                                            <p:cond delay="676"/>
                                          </p:stCondLst>
                                        </p:cTn>
                                        <p:tgtEl>
                                          <p:spTgt spid="5"/>
                                        </p:tgtEl>
                                      </p:cBhvr>
                                      <p:to x="100000" y="100000"/>
                                    </p:animScale>
                                    <p:animScale>
                                      <p:cBhvr>
                                        <p:cTn id="41" dur="26">
                                          <p:stCondLst>
                                            <p:cond delay="1312"/>
                                          </p:stCondLst>
                                        </p:cTn>
                                        <p:tgtEl>
                                          <p:spTgt spid="5"/>
                                        </p:tgtEl>
                                      </p:cBhvr>
                                      <p:to x="100000" y="80000"/>
                                    </p:animScale>
                                    <p:animScale>
                                      <p:cBhvr>
                                        <p:cTn id="42" dur="166" decel="50000">
                                          <p:stCondLst>
                                            <p:cond delay="1338"/>
                                          </p:stCondLst>
                                        </p:cTn>
                                        <p:tgtEl>
                                          <p:spTgt spid="5"/>
                                        </p:tgtEl>
                                      </p:cBhvr>
                                      <p:to x="100000" y="100000"/>
                                    </p:animScale>
                                    <p:animScale>
                                      <p:cBhvr>
                                        <p:cTn id="43" dur="26">
                                          <p:stCondLst>
                                            <p:cond delay="1642"/>
                                          </p:stCondLst>
                                        </p:cTn>
                                        <p:tgtEl>
                                          <p:spTgt spid="5"/>
                                        </p:tgtEl>
                                      </p:cBhvr>
                                      <p:to x="100000" y="90000"/>
                                    </p:animScale>
                                    <p:animScale>
                                      <p:cBhvr>
                                        <p:cTn id="44" dur="166" decel="50000">
                                          <p:stCondLst>
                                            <p:cond delay="1668"/>
                                          </p:stCondLst>
                                        </p:cTn>
                                        <p:tgtEl>
                                          <p:spTgt spid="5"/>
                                        </p:tgtEl>
                                      </p:cBhvr>
                                      <p:to x="100000" y="100000"/>
                                    </p:animScale>
                                    <p:animScale>
                                      <p:cBhvr>
                                        <p:cTn id="45" dur="26">
                                          <p:stCondLst>
                                            <p:cond delay="1808"/>
                                          </p:stCondLst>
                                        </p:cTn>
                                        <p:tgtEl>
                                          <p:spTgt spid="5"/>
                                        </p:tgtEl>
                                      </p:cBhvr>
                                      <p:to x="100000" y="95000"/>
                                    </p:animScale>
                                    <p:animScale>
                                      <p:cBhvr>
                                        <p:cTn id="46" dur="166" decel="50000">
                                          <p:stCondLst>
                                            <p:cond delay="1834"/>
                                          </p:stCondLst>
                                        </p:cTn>
                                        <p:tgtEl>
                                          <p:spTgt spid="5"/>
                                        </p:tgtEl>
                                      </p:cBhvr>
                                      <p:to x="100000" y="100000"/>
                                    </p:animScale>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nodeType="clickEffect">
                                  <p:stCondLst>
                                    <p:cond delay="0"/>
                                  </p:stCondLst>
                                  <p:childTnLst>
                                    <p:set>
                                      <p:cBhvr>
                                        <p:cTn id="50" dur="1" fill="hold">
                                          <p:stCondLst>
                                            <p:cond delay="0"/>
                                          </p:stCondLst>
                                        </p:cTn>
                                        <p:tgtEl>
                                          <p:spTgt spid="3"/>
                                        </p:tgtEl>
                                        <p:attrNameLst>
                                          <p:attrName>style.visibility</p:attrName>
                                        </p:attrNameLst>
                                      </p:cBhvr>
                                      <p:to>
                                        <p:strVal val="visible"/>
                                      </p:to>
                                    </p:set>
                                    <p:anim calcmode="lin" valueType="num">
                                      <p:cBhvr>
                                        <p:cTn id="51" dur="1000" fill="hold"/>
                                        <p:tgtEl>
                                          <p:spTgt spid="3"/>
                                        </p:tgtEl>
                                        <p:attrNameLst>
                                          <p:attrName>ppt_w</p:attrName>
                                        </p:attrNameLst>
                                      </p:cBhvr>
                                      <p:tavLst>
                                        <p:tav tm="0">
                                          <p:val>
                                            <p:fltVal val="0"/>
                                          </p:val>
                                        </p:tav>
                                        <p:tav tm="100000">
                                          <p:val>
                                            <p:strVal val="#ppt_w"/>
                                          </p:val>
                                        </p:tav>
                                      </p:tavLst>
                                    </p:anim>
                                    <p:anim calcmode="lin" valueType="num">
                                      <p:cBhvr>
                                        <p:cTn id="52" dur="1000" fill="hold"/>
                                        <p:tgtEl>
                                          <p:spTgt spid="3"/>
                                        </p:tgtEl>
                                        <p:attrNameLst>
                                          <p:attrName>ppt_h</p:attrName>
                                        </p:attrNameLst>
                                      </p:cBhvr>
                                      <p:tavLst>
                                        <p:tav tm="0">
                                          <p:val>
                                            <p:fltVal val="0"/>
                                          </p:val>
                                        </p:tav>
                                        <p:tav tm="100000">
                                          <p:val>
                                            <p:strVal val="#ppt_h"/>
                                          </p:val>
                                        </p:tav>
                                      </p:tavLst>
                                    </p:anim>
                                    <p:anim calcmode="lin" valueType="num">
                                      <p:cBhvr>
                                        <p:cTn id="53" dur="1000" fill="hold"/>
                                        <p:tgtEl>
                                          <p:spTgt spid="3"/>
                                        </p:tgtEl>
                                        <p:attrNameLst>
                                          <p:attrName>style.rotation</p:attrName>
                                        </p:attrNameLst>
                                      </p:cBhvr>
                                      <p:tavLst>
                                        <p:tav tm="0">
                                          <p:val>
                                            <p:fltVal val="90"/>
                                          </p:val>
                                        </p:tav>
                                        <p:tav tm="100000">
                                          <p:val>
                                            <p:fltVal val="0"/>
                                          </p:val>
                                        </p:tav>
                                      </p:tavLst>
                                    </p:anim>
                                    <p:animEffect transition="in" filter="fade">
                                      <p:cBhvr>
                                        <p:cTn id="54" dur="1000"/>
                                        <p:tgtEl>
                                          <p:spTgt spid="3"/>
                                        </p:tgtEl>
                                      </p:cBhvr>
                                    </p:animEffect>
                                  </p:childTnLst>
                                </p:cTn>
                              </p:par>
                            </p:childTnLst>
                          </p:cTn>
                        </p:par>
                      </p:childTnLst>
                    </p:cTn>
                  </p:par>
                  <p:par>
                    <p:cTn id="55" fill="hold">
                      <p:stCondLst>
                        <p:cond delay="indefinite"/>
                      </p:stCondLst>
                      <p:childTnLst>
                        <p:par>
                          <p:cTn id="56" fill="hold">
                            <p:stCondLst>
                              <p:cond delay="0"/>
                            </p:stCondLst>
                            <p:childTnLst>
                              <p:par>
                                <p:cTn id="57" presetID="26" presetClass="entr" presetSubtype="0" fill="hold" grpId="0" nodeType="clickEffect">
                                  <p:stCondLst>
                                    <p:cond delay="0"/>
                                  </p:stCondLst>
                                  <p:childTnLst>
                                    <p:set>
                                      <p:cBhvr>
                                        <p:cTn id="58" dur="1" fill="hold">
                                          <p:stCondLst>
                                            <p:cond delay="0"/>
                                          </p:stCondLst>
                                        </p:cTn>
                                        <p:tgtEl>
                                          <p:spTgt spid="6"/>
                                        </p:tgtEl>
                                        <p:attrNameLst>
                                          <p:attrName>style.visibility</p:attrName>
                                        </p:attrNameLst>
                                      </p:cBhvr>
                                      <p:to>
                                        <p:strVal val="visible"/>
                                      </p:to>
                                    </p:set>
                                    <p:animEffect transition="in" filter="wipe(down)">
                                      <p:cBhvr>
                                        <p:cTn id="59" dur="580">
                                          <p:stCondLst>
                                            <p:cond delay="0"/>
                                          </p:stCondLst>
                                        </p:cTn>
                                        <p:tgtEl>
                                          <p:spTgt spid="6"/>
                                        </p:tgtEl>
                                      </p:cBhvr>
                                    </p:animEffect>
                                    <p:anim calcmode="lin" valueType="num">
                                      <p:cBhvr>
                                        <p:cTn id="60"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65" dur="26">
                                          <p:stCondLst>
                                            <p:cond delay="650"/>
                                          </p:stCondLst>
                                        </p:cTn>
                                        <p:tgtEl>
                                          <p:spTgt spid="6"/>
                                        </p:tgtEl>
                                      </p:cBhvr>
                                      <p:to x="100000" y="60000"/>
                                    </p:animScale>
                                    <p:animScale>
                                      <p:cBhvr>
                                        <p:cTn id="66" dur="166" decel="50000">
                                          <p:stCondLst>
                                            <p:cond delay="676"/>
                                          </p:stCondLst>
                                        </p:cTn>
                                        <p:tgtEl>
                                          <p:spTgt spid="6"/>
                                        </p:tgtEl>
                                      </p:cBhvr>
                                      <p:to x="100000" y="100000"/>
                                    </p:animScale>
                                    <p:animScale>
                                      <p:cBhvr>
                                        <p:cTn id="67" dur="26">
                                          <p:stCondLst>
                                            <p:cond delay="1312"/>
                                          </p:stCondLst>
                                        </p:cTn>
                                        <p:tgtEl>
                                          <p:spTgt spid="6"/>
                                        </p:tgtEl>
                                      </p:cBhvr>
                                      <p:to x="100000" y="80000"/>
                                    </p:animScale>
                                    <p:animScale>
                                      <p:cBhvr>
                                        <p:cTn id="68" dur="166" decel="50000">
                                          <p:stCondLst>
                                            <p:cond delay="1338"/>
                                          </p:stCondLst>
                                        </p:cTn>
                                        <p:tgtEl>
                                          <p:spTgt spid="6"/>
                                        </p:tgtEl>
                                      </p:cBhvr>
                                      <p:to x="100000" y="100000"/>
                                    </p:animScale>
                                    <p:animScale>
                                      <p:cBhvr>
                                        <p:cTn id="69" dur="26">
                                          <p:stCondLst>
                                            <p:cond delay="1642"/>
                                          </p:stCondLst>
                                        </p:cTn>
                                        <p:tgtEl>
                                          <p:spTgt spid="6"/>
                                        </p:tgtEl>
                                      </p:cBhvr>
                                      <p:to x="100000" y="90000"/>
                                    </p:animScale>
                                    <p:animScale>
                                      <p:cBhvr>
                                        <p:cTn id="70" dur="166" decel="50000">
                                          <p:stCondLst>
                                            <p:cond delay="1668"/>
                                          </p:stCondLst>
                                        </p:cTn>
                                        <p:tgtEl>
                                          <p:spTgt spid="6"/>
                                        </p:tgtEl>
                                      </p:cBhvr>
                                      <p:to x="100000" y="100000"/>
                                    </p:animScale>
                                    <p:animScale>
                                      <p:cBhvr>
                                        <p:cTn id="71" dur="26">
                                          <p:stCondLst>
                                            <p:cond delay="1808"/>
                                          </p:stCondLst>
                                        </p:cTn>
                                        <p:tgtEl>
                                          <p:spTgt spid="6"/>
                                        </p:tgtEl>
                                      </p:cBhvr>
                                      <p:to x="100000" y="95000"/>
                                    </p:animScale>
                                    <p:animScale>
                                      <p:cBhvr>
                                        <p:cTn id="72"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61937" y="962527"/>
            <a:ext cx="7952874" cy="1200329"/>
          </a:xfrm>
          <a:prstGeom prst="rect">
            <a:avLst/>
          </a:prstGeom>
          <a:noFill/>
        </p:spPr>
        <p:txBody>
          <a:bodyPr wrap="square" rtlCol="0">
            <a:spAutoFit/>
          </a:bodyPr>
          <a:lstStyle/>
          <a:p>
            <a:pPr algn="ctr"/>
            <a:r>
              <a:rPr lang="bn-IN" sz="7200" dirty="0" smtClean="0">
                <a:solidFill>
                  <a:srgbClr val="00B050"/>
                </a:solidFill>
                <a:latin typeface="NikoshBAN" panose="02000000000000000000" pitchFamily="2" charset="0"/>
                <a:cs typeface="NikoshBAN" panose="02000000000000000000" pitchFamily="2" charset="0"/>
              </a:rPr>
              <a:t>মূল্যায়ন</a:t>
            </a:r>
            <a:endParaRPr lang="en-US" sz="7200" dirty="0">
              <a:solidFill>
                <a:srgbClr val="00B050"/>
              </a:solidFill>
              <a:latin typeface="NikoshBAN" panose="02000000000000000000" pitchFamily="2" charset="0"/>
              <a:cs typeface="NikoshBAN" panose="02000000000000000000" pitchFamily="2" charset="0"/>
            </a:endParaRPr>
          </a:p>
        </p:txBody>
      </p:sp>
      <p:sp>
        <p:nvSpPr>
          <p:cNvPr id="3" name="TextBox 2"/>
          <p:cNvSpPr txBox="1"/>
          <p:nvPr/>
        </p:nvSpPr>
        <p:spPr>
          <a:xfrm>
            <a:off x="565484" y="2719137"/>
            <a:ext cx="11345779" cy="3970318"/>
          </a:xfrm>
          <a:prstGeom prst="rect">
            <a:avLst/>
          </a:prstGeom>
          <a:noFill/>
        </p:spPr>
        <p:txBody>
          <a:bodyPr wrap="square" rtlCol="0">
            <a:spAutoFit/>
          </a:bodyPr>
          <a:lstStyle/>
          <a:p>
            <a:r>
              <a:rPr lang="bn-IN" sz="2800" dirty="0" smtClean="0">
                <a:solidFill>
                  <a:schemeClr val="accent5"/>
                </a:solidFill>
                <a:latin typeface="NikoshBAN" panose="02000000000000000000" pitchFamily="2" charset="0"/>
                <a:cs typeface="NikoshBAN" panose="02000000000000000000" pitchFamily="2" charset="0"/>
              </a:rPr>
              <a:t>১। নাগরিকতা অর্জনের </a:t>
            </a:r>
            <a:r>
              <a:rPr lang="en-US" sz="2800" dirty="0" err="1" smtClean="0">
                <a:solidFill>
                  <a:schemeClr val="accent5"/>
                </a:solidFill>
                <a:latin typeface="NikoshBAN" panose="02000000000000000000" pitchFamily="2" charset="0"/>
                <a:cs typeface="NikoshBAN" panose="02000000000000000000" pitchFamily="2" charset="0"/>
              </a:rPr>
              <a:t>পদ্ধতি</a:t>
            </a:r>
            <a:r>
              <a:rPr lang="bn-IN" sz="2800" dirty="0" smtClean="0">
                <a:solidFill>
                  <a:schemeClr val="accent5"/>
                </a:solidFill>
                <a:latin typeface="NikoshBAN" panose="02000000000000000000" pitchFamily="2" charset="0"/>
                <a:cs typeface="NikoshBAN" panose="02000000000000000000" pitchFamily="2" charset="0"/>
              </a:rPr>
              <a:t> কয়টি ?</a:t>
            </a:r>
          </a:p>
          <a:p>
            <a:r>
              <a:rPr lang="bn-IN" sz="2800" dirty="0" smtClean="0">
                <a:solidFill>
                  <a:schemeClr val="accent5"/>
                </a:solidFill>
                <a:latin typeface="NikoshBAN" panose="02000000000000000000" pitchFamily="2" charset="0"/>
                <a:cs typeface="NikoshBAN" panose="02000000000000000000" pitchFamily="2" charset="0"/>
              </a:rPr>
              <a:t>ক। ২টি,                                   খ। ৩টি,  </a:t>
            </a:r>
          </a:p>
          <a:p>
            <a:r>
              <a:rPr lang="bn-IN" sz="2800" dirty="0" smtClean="0">
                <a:solidFill>
                  <a:schemeClr val="accent5"/>
                </a:solidFill>
                <a:latin typeface="NikoshBAN" panose="02000000000000000000" pitchFamily="2" charset="0"/>
                <a:cs typeface="NikoshBAN" panose="02000000000000000000" pitchFamily="2" charset="0"/>
              </a:rPr>
              <a:t>গ। ৪টি,                                     ঘ। ৫টি,</a:t>
            </a:r>
          </a:p>
          <a:p>
            <a:r>
              <a:rPr lang="bn-IN" sz="2800" dirty="0" smtClean="0">
                <a:solidFill>
                  <a:schemeClr val="accent5"/>
                </a:solidFill>
                <a:latin typeface="NikoshBAN" panose="02000000000000000000" pitchFamily="2" charset="0"/>
                <a:cs typeface="NikoshBAN" panose="02000000000000000000" pitchFamily="2" charset="0"/>
              </a:rPr>
              <a:t>২। সু-নাগরিকের গুণাবলী কয়টি ?</a:t>
            </a:r>
          </a:p>
          <a:p>
            <a:r>
              <a:rPr lang="bn-IN" sz="2800" dirty="0" smtClean="0">
                <a:solidFill>
                  <a:schemeClr val="accent5"/>
                </a:solidFill>
                <a:latin typeface="NikoshBAN" panose="02000000000000000000" pitchFamily="2" charset="0"/>
                <a:cs typeface="NikoshBAN" panose="02000000000000000000" pitchFamily="2" charset="0"/>
              </a:rPr>
              <a:t>ক। ২টি,                                    খ। ৩টি,</a:t>
            </a:r>
          </a:p>
          <a:p>
            <a:r>
              <a:rPr lang="bn-IN" sz="2800" dirty="0" smtClean="0">
                <a:solidFill>
                  <a:schemeClr val="accent5"/>
                </a:solidFill>
                <a:latin typeface="NikoshBAN" panose="02000000000000000000" pitchFamily="2" charset="0"/>
                <a:cs typeface="NikoshBAN" panose="02000000000000000000" pitchFamily="2" charset="0"/>
              </a:rPr>
              <a:t>গ। ৪টি,                                     ঘ। ৫টি,</a:t>
            </a:r>
          </a:p>
          <a:p>
            <a:r>
              <a:rPr lang="bn-IN" sz="2800" dirty="0" smtClean="0">
                <a:solidFill>
                  <a:schemeClr val="accent5"/>
                </a:solidFill>
                <a:latin typeface="NikoshBAN" panose="02000000000000000000" pitchFamily="2" charset="0"/>
                <a:cs typeface="NikoshBAN" panose="02000000000000000000" pitchFamily="2" charset="0"/>
              </a:rPr>
              <a:t>৩। অনুমোদন সূত্রে নাগরিকতা অর্জনের শর্তাবলী কয়টি ?</a:t>
            </a:r>
          </a:p>
          <a:p>
            <a:r>
              <a:rPr lang="bn-IN" sz="2800" dirty="0" smtClean="0">
                <a:solidFill>
                  <a:schemeClr val="accent5"/>
                </a:solidFill>
                <a:latin typeface="NikoshBAN" panose="02000000000000000000" pitchFamily="2" charset="0"/>
                <a:cs typeface="NikoshBAN" panose="02000000000000000000" pitchFamily="2" charset="0"/>
              </a:rPr>
              <a:t>ক। ৩টি,                                     খ। ৪টি,</a:t>
            </a:r>
          </a:p>
          <a:p>
            <a:r>
              <a:rPr lang="bn-IN" sz="2800" dirty="0" smtClean="0">
                <a:solidFill>
                  <a:schemeClr val="accent5"/>
                </a:solidFill>
                <a:latin typeface="NikoshBAN" panose="02000000000000000000" pitchFamily="2" charset="0"/>
                <a:cs typeface="NikoshBAN" panose="02000000000000000000" pitchFamily="2" charset="0"/>
              </a:rPr>
              <a:t>গ। ৫টি,                                      ঘ। ৬টি,</a:t>
            </a:r>
            <a:endParaRPr lang="en-US" sz="2800" dirty="0">
              <a:solidFill>
                <a:schemeClr val="accent5"/>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21523863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p:cTn id="25" dur="1000" fill="hold"/>
                                        <p:tgtEl>
                                          <p:spTgt spid="3"/>
                                        </p:tgtEl>
                                        <p:attrNameLst>
                                          <p:attrName>ppt_w</p:attrName>
                                        </p:attrNameLst>
                                      </p:cBhvr>
                                      <p:tavLst>
                                        <p:tav tm="0">
                                          <p:val>
                                            <p:fltVal val="0"/>
                                          </p:val>
                                        </p:tav>
                                        <p:tav tm="100000">
                                          <p:val>
                                            <p:strVal val="#ppt_w"/>
                                          </p:val>
                                        </p:tav>
                                      </p:tavLst>
                                    </p:anim>
                                    <p:anim calcmode="lin" valueType="num">
                                      <p:cBhvr>
                                        <p:cTn id="26" dur="1000" fill="hold"/>
                                        <p:tgtEl>
                                          <p:spTgt spid="3"/>
                                        </p:tgtEl>
                                        <p:attrNameLst>
                                          <p:attrName>ppt_h</p:attrName>
                                        </p:attrNameLst>
                                      </p:cBhvr>
                                      <p:tavLst>
                                        <p:tav tm="0">
                                          <p:val>
                                            <p:fltVal val="0"/>
                                          </p:val>
                                        </p:tav>
                                        <p:tav tm="100000">
                                          <p:val>
                                            <p:strVal val="#ppt_h"/>
                                          </p:val>
                                        </p:tav>
                                      </p:tavLst>
                                    </p:anim>
                                    <p:anim calcmode="lin" valueType="num">
                                      <p:cBhvr>
                                        <p:cTn id="27" dur="1000" fill="hold"/>
                                        <p:tgtEl>
                                          <p:spTgt spid="3"/>
                                        </p:tgtEl>
                                        <p:attrNameLst>
                                          <p:attrName>style.rotation</p:attrName>
                                        </p:attrNameLst>
                                      </p:cBhvr>
                                      <p:tavLst>
                                        <p:tav tm="0">
                                          <p:val>
                                            <p:fltVal val="90"/>
                                          </p:val>
                                        </p:tav>
                                        <p:tav tm="100000">
                                          <p:val>
                                            <p:fltVal val="0"/>
                                          </p:val>
                                        </p:tav>
                                      </p:tavLst>
                                    </p:anim>
                                    <p:animEffect transition="in" filter="fade">
                                      <p:cBhvr>
                                        <p:cTn id="28"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12232" y="288757"/>
            <a:ext cx="9059779" cy="1015663"/>
          </a:xfrm>
          <a:prstGeom prst="rect">
            <a:avLst/>
          </a:prstGeom>
          <a:noFill/>
        </p:spPr>
        <p:txBody>
          <a:bodyPr wrap="square" rtlCol="0">
            <a:spAutoFit/>
          </a:bodyPr>
          <a:lstStyle/>
          <a:p>
            <a:pPr algn="ctr"/>
            <a:r>
              <a:rPr lang="bn-IN" sz="6000" dirty="0" smtClean="0">
                <a:solidFill>
                  <a:srgbClr val="00B050"/>
                </a:solidFill>
                <a:latin typeface="NikoshBAN" panose="02000000000000000000" pitchFamily="2" charset="0"/>
                <a:cs typeface="NikoshBAN" panose="02000000000000000000" pitchFamily="2" charset="0"/>
              </a:rPr>
              <a:t>বাড়ির কাজঃ-</a:t>
            </a:r>
            <a:endParaRPr lang="en-US" sz="6000" dirty="0">
              <a:solidFill>
                <a:srgbClr val="00B050"/>
              </a:solidFill>
              <a:latin typeface="NikoshBAN" panose="02000000000000000000" pitchFamily="2" charset="0"/>
              <a:cs typeface="NikoshBAN" panose="02000000000000000000" pitchFamily="2"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9589" y="1304420"/>
            <a:ext cx="8542421" cy="4627148"/>
          </a:xfrm>
          <a:prstGeom prst="rect">
            <a:avLst/>
          </a:prstGeom>
        </p:spPr>
      </p:pic>
      <p:sp>
        <p:nvSpPr>
          <p:cNvPr id="4" name="TextBox 3"/>
          <p:cNvSpPr txBox="1"/>
          <p:nvPr/>
        </p:nvSpPr>
        <p:spPr>
          <a:xfrm>
            <a:off x="782053" y="6112043"/>
            <a:ext cx="10912642" cy="646331"/>
          </a:xfrm>
          <a:prstGeom prst="rect">
            <a:avLst/>
          </a:prstGeom>
          <a:noFill/>
        </p:spPr>
        <p:txBody>
          <a:bodyPr wrap="square" rtlCol="0">
            <a:spAutoFit/>
          </a:bodyPr>
          <a:lstStyle/>
          <a:p>
            <a:pPr algn="ctr"/>
            <a:r>
              <a:rPr lang="bn-IN" sz="3600" dirty="0" smtClean="0">
                <a:solidFill>
                  <a:schemeClr val="accent5"/>
                </a:solidFill>
                <a:latin typeface="NikoshBAN" panose="02000000000000000000" pitchFamily="2" charset="0"/>
                <a:cs typeface="NikoshBAN" panose="02000000000000000000" pitchFamily="2" charset="0"/>
              </a:rPr>
              <a:t>সু-নাগরিকের গুণাবলী সমূহ কি কি তা লিখে জমা দিবা ?</a:t>
            </a:r>
            <a:endParaRPr lang="en-US" sz="3600" dirty="0">
              <a:solidFill>
                <a:schemeClr val="accent5"/>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11994265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p:cTn id="25" dur="1000" fill="hold"/>
                                        <p:tgtEl>
                                          <p:spTgt spid="3"/>
                                        </p:tgtEl>
                                        <p:attrNameLst>
                                          <p:attrName>ppt_w</p:attrName>
                                        </p:attrNameLst>
                                      </p:cBhvr>
                                      <p:tavLst>
                                        <p:tav tm="0">
                                          <p:val>
                                            <p:fltVal val="0"/>
                                          </p:val>
                                        </p:tav>
                                        <p:tav tm="100000">
                                          <p:val>
                                            <p:strVal val="#ppt_w"/>
                                          </p:val>
                                        </p:tav>
                                      </p:tavLst>
                                    </p:anim>
                                    <p:anim calcmode="lin" valueType="num">
                                      <p:cBhvr>
                                        <p:cTn id="26" dur="1000" fill="hold"/>
                                        <p:tgtEl>
                                          <p:spTgt spid="3"/>
                                        </p:tgtEl>
                                        <p:attrNameLst>
                                          <p:attrName>ppt_h</p:attrName>
                                        </p:attrNameLst>
                                      </p:cBhvr>
                                      <p:tavLst>
                                        <p:tav tm="0">
                                          <p:val>
                                            <p:fltVal val="0"/>
                                          </p:val>
                                        </p:tav>
                                        <p:tav tm="100000">
                                          <p:val>
                                            <p:strVal val="#ppt_h"/>
                                          </p:val>
                                        </p:tav>
                                      </p:tavLst>
                                    </p:anim>
                                    <p:anim calcmode="lin" valueType="num">
                                      <p:cBhvr>
                                        <p:cTn id="27" dur="1000" fill="hold"/>
                                        <p:tgtEl>
                                          <p:spTgt spid="3"/>
                                        </p:tgtEl>
                                        <p:attrNameLst>
                                          <p:attrName>style.rotation</p:attrName>
                                        </p:attrNameLst>
                                      </p:cBhvr>
                                      <p:tavLst>
                                        <p:tav tm="0">
                                          <p:val>
                                            <p:fltVal val="90"/>
                                          </p:val>
                                        </p:tav>
                                        <p:tav tm="100000">
                                          <p:val>
                                            <p:fltVal val="0"/>
                                          </p:val>
                                        </p:tav>
                                      </p:tavLst>
                                    </p:anim>
                                    <p:animEffect transition="in" filter="fade">
                                      <p:cBhvr>
                                        <p:cTn id="28" dur="1000"/>
                                        <p:tgtEl>
                                          <p:spTgt spid="3"/>
                                        </p:tgtEl>
                                      </p:cBhvr>
                                    </p:animEffect>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wipe(down)">
                                      <p:cBhvr>
                                        <p:cTn id="33" dur="580">
                                          <p:stCondLst>
                                            <p:cond delay="0"/>
                                          </p:stCondLst>
                                        </p:cTn>
                                        <p:tgtEl>
                                          <p:spTgt spid="4"/>
                                        </p:tgtEl>
                                      </p:cBhvr>
                                    </p:animEffect>
                                    <p:anim calcmode="lin" valueType="num">
                                      <p:cBhvr>
                                        <p:cTn id="34"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9" dur="26">
                                          <p:stCondLst>
                                            <p:cond delay="650"/>
                                          </p:stCondLst>
                                        </p:cTn>
                                        <p:tgtEl>
                                          <p:spTgt spid="4"/>
                                        </p:tgtEl>
                                      </p:cBhvr>
                                      <p:to x="100000" y="60000"/>
                                    </p:animScale>
                                    <p:animScale>
                                      <p:cBhvr>
                                        <p:cTn id="40" dur="166" decel="50000">
                                          <p:stCondLst>
                                            <p:cond delay="676"/>
                                          </p:stCondLst>
                                        </p:cTn>
                                        <p:tgtEl>
                                          <p:spTgt spid="4"/>
                                        </p:tgtEl>
                                      </p:cBhvr>
                                      <p:to x="100000" y="100000"/>
                                    </p:animScale>
                                    <p:animScale>
                                      <p:cBhvr>
                                        <p:cTn id="41" dur="26">
                                          <p:stCondLst>
                                            <p:cond delay="1312"/>
                                          </p:stCondLst>
                                        </p:cTn>
                                        <p:tgtEl>
                                          <p:spTgt spid="4"/>
                                        </p:tgtEl>
                                      </p:cBhvr>
                                      <p:to x="100000" y="80000"/>
                                    </p:animScale>
                                    <p:animScale>
                                      <p:cBhvr>
                                        <p:cTn id="42" dur="166" decel="50000">
                                          <p:stCondLst>
                                            <p:cond delay="1338"/>
                                          </p:stCondLst>
                                        </p:cTn>
                                        <p:tgtEl>
                                          <p:spTgt spid="4"/>
                                        </p:tgtEl>
                                      </p:cBhvr>
                                      <p:to x="100000" y="100000"/>
                                    </p:animScale>
                                    <p:animScale>
                                      <p:cBhvr>
                                        <p:cTn id="43" dur="26">
                                          <p:stCondLst>
                                            <p:cond delay="1642"/>
                                          </p:stCondLst>
                                        </p:cTn>
                                        <p:tgtEl>
                                          <p:spTgt spid="4"/>
                                        </p:tgtEl>
                                      </p:cBhvr>
                                      <p:to x="100000" y="90000"/>
                                    </p:animScale>
                                    <p:animScale>
                                      <p:cBhvr>
                                        <p:cTn id="44" dur="166" decel="50000">
                                          <p:stCondLst>
                                            <p:cond delay="1668"/>
                                          </p:stCondLst>
                                        </p:cTn>
                                        <p:tgtEl>
                                          <p:spTgt spid="4"/>
                                        </p:tgtEl>
                                      </p:cBhvr>
                                      <p:to x="100000" y="100000"/>
                                    </p:animScale>
                                    <p:animScale>
                                      <p:cBhvr>
                                        <p:cTn id="45" dur="26">
                                          <p:stCondLst>
                                            <p:cond delay="1808"/>
                                          </p:stCondLst>
                                        </p:cTn>
                                        <p:tgtEl>
                                          <p:spTgt spid="4"/>
                                        </p:tgtEl>
                                      </p:cBhvr>
                                      <p:to x="100000" y="95000"/>
                                    </p:animScale>
                                    <p:animScale>
                                      <p:cBhvr>
                                        <p:cTn id="46"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942221"/>
          </a:xfrm>
          <a:prstGeom prst="rect">
            <a:avLst/>
          </a:prstGeom>
        </p:spPr>
      </p:pic>
      <p:sp>
        <p:nvSpPr>
          <p:cNvPr id="2" name="TextBox 1"/>
          <p:cNvSpPr txBox="1"/>
          <p:nvPr/>
        </p:nvSpPr>
        <p:spPr>
          <a:xfrm>
            <a:off x="264694" y="1503947"/>
            <a:ext cx="11381874" cy="1446550"/>
          </a:xfrm>
          <a:prstGeom prst="rect">
            <a:avLst/>
          </a:prstGeom>
          <a:noFill/>
        </p:spPr>
        <p:txBody>
          <a:bodyPr wrap="square" rtlCol="0">
            <a:spAutoFit/>
          </a:bodyPr>
          <a:lstStyle/>
          <a:p>
            <a:pPr algn="ctr"/>
            <a:r>
              <a:rPr lang="bn-IN" sz="8800" dirty="0" smtClean="0">
                <a:solidFill>
                  <a:srgbClr val="FFFF00"/>
                </a:solidFill>
                <a:latin typeface="NikoshBAN" panose="02000000000000000000" pitchFamily="2" charset="0"/>
                <a:cs typeface="NikoshBAN" panose="02000000000000000000" pitchFamily="2" charset="0"/>
              </a:rPr>
              <a:t>সবাইকে অসংখ্য ধন্যবাদ</a:t>
            </a:r>
            <a:endParaRPr lang="en-US" sz="8800" dirty="0">
              <a:solidFill>
                <a:srgbClr val="FFFF00"/>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37225007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down)">
                                      <p:cBhvr>
                                        <p:cTn id="15" dur="580">
                                          <p:stCondLst>
                                            <p:cond delay="0"/>
                                          </p:stCondLst>
                                        </p:cTn>
                                        <p:tgtEl>
                                          <p:spTgt spid="2"/>
                                        </p:tgtEl>
                                      </p:cBhvr>
                                    </p:animEffect>
                                    <p:anim calcmode="lin" valueType="num">
                                      <p:cBhvr>
                                        <p:cTn id="16"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21" dur="26">
                                          <p:stCondLst>
                                            <p:cond delay="650"/>
                                          </p:stCondLst>
                                        </p:cTn>
                                        <p:tgtEl>
                                          <p:spTgt spid="2"/>
                                        </p:tgtEl>
                                      </p:cBhvr>
                                      <p:to x="100000" y="60000"/>
                                    </p:animScale>
                                    <p:animScale>
                                      <p:cBhvr>
                                        <p:cTn id="22" dur="166" decel="50000">
                                          <p:stCondLst>
                                            <p:cond delay="676"/>
                                          </p:stCondLst>
                                        </p:cTn>
                                        <p:tgtEl>
                                          <p:spTgt spid="2"/>
                                        </p:tgtEl>
                                      </p:cBhvr>
                                      <p:to x="100000" y="100000"/>
                                    </p:animScale>
                                    <p:animScale>
                                      <p:cBhvr>
                                        <p:cTn id="23" dur="26">
                                          <p:stCondLst>
                                            <p:cond delay="1312"/>
                                          </p:stCondLst>
                                        </p:cTn>
                                        <p:tgtEl>
                                          <p:spTgt spid="2"/>
                                        </p:tgtEl>
                                      </p:cBhvr>
                                      <p:to x="100000" y="80000"/>
                                    </p:animScale>
                                    <p:animScale>
                                      <p:cBhvr>
                                        <p:cTn id="24" dur="166" decel="50000">
                                          <p:stCondLst>
                                            <p:cond delay="1338"/>
                                          </p:stCondLst>
                                        </p:cTn>
                                        <p:tgtEl>
                                          <p:spTgt spid="2"/>
                                        </p:tgtEl>
                                      </p:cBhvr>
                                      <p:to x="100000" y="100000"/>
                                    </p:animScale>
                                    <p:animScale>
                                      <p:cBhvr>
                                        <p:cTn id="25" dur="26">
                                          <p:stCondLst>
                                            <p:cond delay="1642"/>
                                          </p:stCondLst>
                                        </p:cTn>
                                        <p:tgtEl>
                                          <p:spTgt spid="2"/>
                                        </p:tgtEl>
                                      </p:cBhvr>
                                      <p:to x="100000" y="90000"/>
                                    </p:animScale>
                                    <p:animScale>
                                      <p:cBhvr>
                                        <p:cTn id="26" dur="166" decel="50000">
                                          <p:stCondLst>
                                            <p:cond delay="1668"/>
                                          </p:stCondLst>
                                        </p:cTn>
                                        <p:tgtEl>
                                          <p:spTgt spid="2"/>
                                        </p:tgtEl>
                                      </p:cBhvr>
                                      <p:to x="100000" y="100000"/>
                                    </p:animScale>
                                    <p:animScale>
                                      <p:cBhvr>
                                        <p:cTn id="27" dur="26">
                                          <p:stCondLst>
                                            <p:cond delay="1808"/>
                                          </p:stCondLst>
                                        </p:cTn>
                                        <p:tgtEl>
                                          <p:spTgt spid="2"/>
                                        </p:tgtEl>
                                      </p:cBhvr>
                                      <p:to x="100000" y="95000"/>
                                    </p:animScale>
                                    <p:animScale>
                                      <p:cBhvr>
                                        <p:cTn id="28"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424863"/>
          </a:xfrm>
          <a:prstGeom prst="rect">
            <a:avLst/>
          </a:prstGeom>
        </p:spPr>
      </p:pic>
      <p:sp>
        <p:nvSpPr>
          <p:cNvPr id="4" name="TextBox 3"/>
          <p:cNvSpPr txBox="1"/>
          <p:nvPr/>
        </p:nvSpPr>
        <p:spPr>
          <a:xfrm>
            <a:off x="409074" y="6232358"/>
            <a:ext cx="11141242" cy="584775"/>
          </a:xfrm>
          <a:prstGeom prst="rect">
            <a:avLst/>
          </a:prstGeom>
          <a:noFill/>
        </p:spPr>
        <p:txBody>
          <a:bodyPr wrap="square" rtlCol="0">
            <a:spAutoFit/>
          </a:bodyPr>
          <a:lstStyle/>
          <a:p>
            <a:pPr algn="ctr"/>
            <a:r>
              <a:rPr lang="bn-IN" sz="3200" dirty="0" smtClean="0">
                <a:solidFill>
                  <a:srgbClr val="00B050"/>
                </a:solidFill>
                <a:latin typeface="NikoshBAN" panose="02000000000000000000" pitchFamily="2" charset="0"/>
                <a:cs typeface="NikoshBAN" panose="02000000000000000000" pitchFamily="2" charset="0"/>
              </a:rPr>
              <a:t>উপরের ছবি দেখে কি বুঝতে পারি ?</a:t>
            </a:r>
            <a:endParaRPr lang="en-US" sz="3200" dirty="0">
              <a:solidFill>
                <a:srgbClr val="00B050"/>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33420999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1000" fill="hold"/>
                                        <p:tgtEl>
                                          <p:spTgt spid="4"/>
                                        </p:tgtEl>
                                        <p:attrNameLst>
                                          <p:attrName>ppt_w</p:attrName>
                                        </p:attrNameLst>
                                      </p:cBhvr>
                                      <p:tavLst>
                                        <p:tav tm="0">
                                          <p:val>
                                            <p:fltVal val="0"/>
                                          </p:val>
                                        </p:tav>
                                        <p:tav tm="100000">
                                          <p:val>
                                            <p:strVal val="#ppt_w"/>
                                          </p:val>
                                        </p:tav>
                                      </p:tavLst>
                                    </p:anim>
                                    <p:anim calcmode="lin" valueType="num">
                                      <p:cBhvr>
                                        <p:cTn id="26" dur="1000" fill="hold"/>
                                        <p:tgtEl>
                                          <p:spTgt spid="4"/>
                                        </p:tgtEl>
                                        <p:attrNameLst>
                                          <p:attrName>ppt_h</p:attrName>
                                        </p:attrNameLst>
                                      </p:cBhvr>
                                      <p:tavLst>
                                        <p:tav tm="0">
                                          <p:val>
                                            <p:fltVal val="0"/>
                                          </p:val>
                                        </p:tav>
                                        <p:tav tm="100000">
                                          <p:val>
                                            <p:strVal val="#ppt_h"/>
                                          </p:val>
                                        </p:tav>
                                      </p:tavLst>
                                    </p:anim>
                                    <p:anim calcmode="lin" valueType="num">
                                      <p:cBhvr>
                                        <p:cTn id="27" dur="1000" fill="hold"/>
                                        <p:tgtEl>
                                          <p:spTgt spid="4"/>
                                        </p:tgtEl>
                                        <p:attrNameLst>
                                          <p:attrName>style.rotation</p:attrName>
                                        </p:attrNameLst>
                                      </p:cBhvr>
                                      <p:tavLst>
                                        <p:tav tm="0">
                                          <p:val>
                                            <p:fltVal val="90"/>
                                          </p:val>
                                        </p:tav>
                                        <p:tav tm="100000">
                                          <p:val>
                                            <p:fltVal val="0"/>
                                          </p:val>
                                        </p:tav>
                                      </p:tavLst>
                                    </p:anim>
                                    <p:animEffect transition="in" filter="fade">
                                      <p:cBhvr>
                                        <p:cTn id="28"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412832"/>
          </a:xfrm>
          <a:prstGeom prst="rect">
            <a:avLst/>
          </a:prstGeom>
        </p:spPr>
      </p:pic>
      <p:sp>
        <p:nvSpPr>
          <p:cNvPr id="3" name="TextBox 2"/>
          <p:cNvSpPr txBox="1"/>
          <p:nvPr/>
        </p:nvSpPr>
        <p:spPr>
          <a:xfrm>
            <a:off x="1082842" y="6273226"/>
            <a:ext cx="10623884" cy="584775"/>
          </a:xfrm>
          <a:prstGeom prst="rect">
            <a:avLst/>
          </a:prstGeom>
          <a:noFill/>
        </p:spPr>
        <p:txBody>
          <a:bodyPr wrap="square" rtlCol="0">
            <a:spAutoFit/>
          </a:bodyPr>
          <a:lstStyle/>
          <a:p>
            <a:pPr algn="ctr"/>
            <a:r>
              <a:rPr lang="bn-IN" sz="3200" dirty="0" smtClean="0">
                <a:solidFill>
                  <a:srgbClr val="00B050"/>
                </a:solidFill>
                <a:latin typeface="NikoshBAN" panose="02000000000000000000" pitchFamily="2" charset="0"/>
                <a:cs typeface="NikoshBAN" panose="02000000000000000000" pitchFamily="2" charset="0"/>
              </a:rPr>
              <a:t>উপরের ছবি দেখে কি বুঝতে পারি ?</a:t>
            </a:r>
            <a:endParaRPr lang="en-US" sz="3200" dirty="0">
              <a:solidFill>
                <a:srgbClr val="00B050"/>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11004138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80">
                                          <p:stCondLst>
                                            <p:cond delay="0"/>
                                          </p:stCondLst>
                                        </p:cTn>
                                        <p:tgtEl>
                                          <p:spTgt spid="3"/>
                                        </p:tgtEl>
                                      </p:cBhvr>
                                    </p:animEffect>
                                    <p:anim calcmode="lin" valueType="num">
                                      <p:cBhvr>
                                        <p:cTn id="16"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gtEl>
                                      </p:cBhvr>
                                      <p:to x="100000" y="60000"/>
                                    </p:animScale>
                                    <p:animScale>
                                      <p:cBhvr>
                                        <p:cTn id="22" dur="166" decel="50000">
                                          <p:stCondLst>
                                            <p:cond delay="676"/>
                                          </p:stCondLst>
                                        </p:cTn>
                                        <p:tgtEl>
                                          <p:spTgt spid="3"/>
                                        </p:tgtEl>
                                      </p:cBhvr>
                                      <p:to x="100000" y="100000"/>
                                    </p:animScale>
                                    <p:animScale>
                                      <p:cBhvr>
                                        <p:cTn id="23" dur="26">
                                          <p:stCondLst>
                                            <p:cond delay="1312"/>
                                          </p:stCondLst>
                                        </p:cTn>
                                        <p:tgtEl>
                                          <p:spTgt spid="3"/>
                                        </p:tgtEl>
                                      </p:cBhvr>
                                      <p:to x="100000" y="80000"/>
                                    </p:animScale>
                                    <p:animScale>
                                      <p:cBhvr>
                                        <p:cTn id="24" dur="166" decel="50000">
                                          <p:stCondLst>
                                            <p:cond delay="1338"/>
                                          </p:stCondLst>
                                        </p:cTn>
                                        <p:tgtEl>
                                          <p:spTgt spid="3"/>
                                        </p:tgtEl>
                                      </p:cBhvr>
                                      <p:to x="100000" y="100000"/>
                                    </p:animScale>
                                    <p:animScale>
                                      <p:cBhvr>
                                        <p:cTn id="25" dur="26">
                                          <p:stCondLst>
                                            <p:cond delay="1642"/>
                                          </p:stCondLst>
                                        </p:cTn>
                                        <p:tgtEl>
                                          <p:spTgt spid="3"/>
                                        </p:tgtEl>
                                      </p:cBhvr>
                                      <p:to x="100000" y="90000"/>
                                    </p:animScale>
                                    <p:animScale>
                                      <p:cBhvr>
                                        <p:cTn id="26" dur="166" decel="50000">
                                          <p:stCondLst>
                                            <p:cond delay="1668"/>
                                          </p:stCondLst>
                                        </p:cTn>
                                        <p:tgtEl>
                                          <p:spTgt spid="3"/>
                                        </p:tgtEl>
                                      </p:cBhvr>
                                      <p:to x="100000" y="100000"/>
                                    </p:animScale>
                                    <p:animScale>
                                      <p:cBhvr>
                                        <p:cTn id="27" dur="26">
                                          <p:stCondLst>
                                            <p:cond delay="1808"/>
                                          </p:stCondLst>
                                        </p:cTn>
                                        <p:tgtEl>
                                          <p:spTgt spid="3"/>
                                        </p:tgtEl>
                                      </p:cBhvr>
                                      <p:to x="100000" y="95000"/>
                                    </p:animScale>
                                    <p:animScale>
                                      <p:cBhvr>
                                        <p:cTn id="28"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328611"/>
          </a:xfrm>
          <a:prstGeom prst="rect">
            <a:avLst/>
          </a:prstGeom>
        </p:spPr>
      </p:pic>
      <p:sp>
        <p:nvSpPr>
          <p:cNvPr id="3" name="TextBox 2"/>
          <p:cNvSpPr txBox="1"/>
          <p:nvPr/>
        </p:nvSpPr>
        <p:spPr>
          <a:xfrm>
            <a:off x="1479884" y="6328611"/>
            <a:ext cx="10431379" cy="584775"/>
          </a:xfrm>
          <a:prstGeom prst="rect">
            <a:avLst/>
          </a:prstGeom>
          <a:noFill/>
        </p:spPr>
        <p:txBody>
          <a:bodyPr wrap="square" rtlCol="0">
            <a:spAutoFit/>
          </a:bodyPr>
          <a:lstStyle/>
          <a:p>
            <a:pPr algn="ctr"/>
            <a:r>
              <a:rPr lang="bn-IN" sz="3200" dirty="0" smtClean="0">
                <a:solidFill>
                  <a:srgbClr val="00B050"/>
                </a:solidFill>
                <a:latin typeface="NikoshBAN" panose="02000000000000000000" pitchFamily="2" charset="0"/>
                <a:cs typeface="NikoshBAN" panose="02000000000000000000" pitchFamily="2" charset="0"/>
              </a:rPr>
              <a:t>উপরের ছবি দেখে কি বুঝতে পারি ?</a:t>
            </a:r>
            <a:endParaRPr lang="en-US" sz="3200" dirty="0">
              <a:solidFill>
                <a:srgbClr val="00B050"/>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8990999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7146757"/>
          </a:xfrm>
          <a:prstGeom prst="rect">
            <a:avLst/>
          </a:prstGeom>
        </p:spPr>
      </p:pic>
    </p:spTree>
    <p:extLst>
      <p:ext uri="{BB962C8B-B14F-4D97-AF65-F5344CB8AC3E}">
        <p14:creationId xmlns:p14="http://schemas.microsoft.com/office/powerpoint/2010/main" val="35738675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400800"/>
          </a:xfrm>
          <a:prstGeom prst="rect">
            <a:avLst/>
          </a:prstGeom>
        </p:spPr>
      </p:pic>
      <p:sp>
        <p:nvSpPr>
          <p:cNvPr id="3" name="TextBox 2"/>
          <p:cNvSpPr txBox="1"/>
          <p:nvPr/>
        </p:nvSpPr>
        <p:spPr>
          <a:xfrm>
            <a:off x="529389" y="6285257"/>
            <a:ext cx="10756232" cy="584775"/>
          </a:xfrm>
          <a:prstGeom prst="rect">
            <a:avLst/>
          </a:prstGeom>
          <a:noFill/>
        </p:spPr>
        <p:txBody>
          <a:bodyPr wrap="square" rtlCol="0">
            <a:spAutoFit/>
          </a:bodyPr>
          <a:lstStyle/>
          <a:p>
            <a:pPr algn="ctr"/>
            <a:r>
              <a:rPr lang="bn-IN" sz="3200" dirty="0" smtClean="0">
                <a:solidFill>
                  <a:srgbClr val="00B050"/>
                </a:solidFill>
                <a:latin typeface="NikoshBAN" panose="02000000000000000000" pitchFamily="2" charset="0"/>
                <a:cs typeface="NikoshBAN" panose="02000000000000000000" pitchFamily="2" charset="0"/>
              </a:rPr>
              <a:t>উপরের ছবি দেখে কি বুঝতে পারি ?</a:t>
            </a:r>
            <a:endParaRPr lang="en-US" sz="3200" dirty="0">
              <a:solidFill>
                <a:srgbClr val="00B050"/>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2724155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80">
                                          <p:stCondLst>
                                            <p:cond delay="0"/>
                                          </p:stCondLst>
                                        </p:cTn>
                                        <p:tgtEl>
                                          <p:spTgt spid="3"/>
                                        </p:tgtEl>
                                      </p:cBhvr>
                                    </p:animEffect>
                                    <p:anim calcmode="lin" valueType="num">
                                      <p:cBhvr>
                                        <p:cTn id="16"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gtEl>
                                      </p:cBhvr>
                                      <p:to x="100000" y="60000"/>
                                    </p:animScale>
                                    <p:animScale>
                                      <p:cBhvr>
                                        <p:cTn id="22" dur="166" decel="50000">
                                          <p:stCondLst>
                                            <p:cond delay="676"/>
                                          </p:stCondLst>
                                        </p:cTn>
                                        <p:tgtEl>
                                          <p:spTgt spid="3"/>
                                        </p:tgtEl>
                                      </p:cBhvr>
                                      <p:to x="100000" y="100000"/>
                                    </p:animScale>
                                    <p:animScale>
                                      <p:cBhvr>
                                        <p:cTn id="23" dur="26">
                                          <p:stCondLst>
                                            <p:cond delay="1312"/>
                                          </p:stCondLst>
                                        </p:cTn>
                                        <p:tgtEl>
                                          <p:spTgt spid="3"/>
                                        </p:tgtEl>
                                      </p:cBhvr>
                                      <p:to x="100000" y="80000"/>
                                    </p:animScale>
                                    <p:animScale>
                                      <p:cBhvr>
                                        <p:cTn id="24" dur="166" decel="50000">
                                          <p:stCondLst>
                                            <p:cond delay="1338"/>
                                          </p:stCondLst>
                                        </p:cTn>
                                        <p:tgtEl>
                                          <p:spTgt spid="3"/>
                                        </p:tgtEl>
                                      </p:cBhvr>
                                      <p:to x="100000" y="100000"/>
                                    </p:animScale>
                                    <p:animScale>
                                      <p:cBhvr>
                                        <p:cTn id="25" dur="26">
                                          <p:stCondLst>
                                            <p:cond delay="1642"/>
                                          </p:stCondLst>
                                        </p:cTn>
                                        <p:tgtEl>
                                          <p:spTgt spid="3"/>
                                        </p:tgtEl>
                                      </p:cBhvr>
                                      <p:to x="100000" y="90000"/>
                                    </p:animScale>
                                    <p:animScale>
                                      <p:cBhvr>
                                        <p:cTn id="26" dur="166" decel="50000">
                                          <p:stCondLst>
                                            <p:cond delay="1668"/>
                                          </p:stCondLst>
                                        </p:cTn>
                                        <p:tgtEl>
                                          <p:spTgt spid="3"/>
                                        </p:tgtEl>
                                      </p:cBhvr>
                                      <p:to x="100000" y="100000"/>
                                    </p:animScale>
                                    <p:animScale>
                                      <p:cBhvr>
                                        <p:cTn id="27" dur="26">
                                          <p:stCondLst>
                                            <p:cond delay="1808"/>
                                          </p:stCondLst>
                                        </p:cTn>
                                        <p:tgtEl>
                                          <p:spTgt spid="3"/>
                                        </p:tgtEl>
                                      </p:cBhvr>
                                      <p:to x="100000" y="95000"/>
                                    </p:animScale>
                                    <p:animScale>
                                      <p:cBhvr>
                                        <p:cTn id="28"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472989"/>
          </a:xfrm>
          <a:prstGeom prst="rect">
            <a:avLst/>
          </a:prstGeom>
        </p:spPr>
      </p:pic>
      <p:sp>
        <p:nvSpPr>
          <p:cNvPr id="3" name="TextBox 2"/>
          <p:cNvSpPr txBox="1"/>
          <p:nvPr/>
        </p:nvSpPr>
        <p:spPr>
          <a:xfrm>
            <a:off x="1443789" y="6472989"/>
            <a:ext cx="9914021" cy="584775"/>
          </a:xfrm>
          <a:prstGeom prst="rect">
            <a:avLst/>
          </a:prstGeom>
          <a:noFill/>
        </p:spPr>
        <p:txBody>
          <a:bodyPr wrap="square" rtlCol="0">
            <a:spAutoFit/>
          </a:bodyPr>
          <a:lstStyle/>
          <a:p>
            <a:pPr algn="ctr"/>
            <a:r>
              <a:rPr lang="bn-IN" sz="3200" dirty="0" smtClean="0">
                <a:solidFill>
                  <a:srgbClr val="00B050"/>
                </a:solidFill>
                <a:latin typeface="NikoshBAN" panose="02000000000000000000" pitchFamily="2" charset="0"/>
                <a:cs typeface="NikoshBAN" panose="02000000000000000000" pitchFamily="2" charset="0"/>
              </a:rPr>
              <a:t>উপরের ছবি দেখে কি বুঝতে পারি ?</a:t>
            </a:r>
            <a:endParaRPr lang="en-US" sz="3200" dirty="0">
              <a:solidFill>
                <a:srgbClr val="00B050"/>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274000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p:cTn id="25" dur="1000" fill="hold"/>
                                        <p:tgtEl>
                                          <p:spTgt spid="3"/>
                                        </p:tgtEl>
                                        <p:attrNameLst>
                                          <p:attrName>ppt_w</p:attrName>
                                        </p:attrNameLst>
                                      </p:cBhvr>
                                      <p:tavLst>
                                        <p:tav tm="0">
                                          <p:val>
                                            <p:fltVal val="0"/>
                                          </p:val>
                                        </p:tav>
                                        <p:tav tm="100000">
                                          <p:val>
                                            <p:strVal val="#ppt_w"/>
                                          </p:val>
                                        </p:tav>
                                      </p:tavLst>
                                    </p:anim>
                                    <p:anim calcmode="lin" valueType="num">
                                      <p:cBhvr>
                                        <p:cTn id="26" dur="1000" fill="hold"/>
                                        <p:tgtEl>
                                          <p:spTgt spid="3"/>
                                        </p:tgtEl>
                                        <p:attrNameLst>
                                          <p:attrName>ppt_h</p:attrName>
                                        </p:attrNameLst>
                                      </p:cBhvr>
                                      <p:tavLst>
                                        <p:tav tm="0">
                                          <p:val>
                                            <p:fltVal val="0"/>
                                          </p:val>
                                        </p:tav>
                                        <p:tav tm="100000">
                                          <p:val>
                                            <p:strVal val="#ppt_h"/>
                                          </p:val>
                                        </p:tav>
                                      </p:tavLst>
                                    </p:anim>
                                    <p:anim calcmode="lin" valueType="num">
                                      <p:cBhvr>
                                        <p:cTn id="27" dur="1000" fill="hold"/>
                                        <p:tgtEl>
                                          <p:spTgt spid="3"/>
                                        </p:tgtEl>
                                        <p:attrNameLst>
                                          <p:attrName>style.rotation</p:attrName>
                                        </p:attrNameLst>
                                      </p:cBhvr>
                                      <p:tavLst>
                                        <p:tav tm="0">
                                          <p:val>
                                            <p:fltVal val="90"/>
                                          </p:val>
                                        </p:tav>
                                        <p:tav tm="100000">
                                          <p:val>
                                            <p:fltVal val="0"/>
                                          </p:val>
                                        </p:tav>
                                      </p:tavLst>
                                    </p:anim>
                                    <p:animEffect transition="in" filter="fade">
                                      <p:cBhvr>
                                        <p:cTn id="28"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388768"/>
          </a:xfrm>
          <a:prstGeom prst="rect">
            <a:avLst/>
          </a:prstGeom>
        </p:spPr>
      </p:pic>
      <p:sp>
        <p:nvSpPr>
          <p:cNvPr id="5" name="TextBox 4"/>
          <p:cNvSpPr txBox="1"/>
          <p:nvPr/>
        </p:nvSpPr>
        <p:spPr>
          <a:xfrm>
            <a:off x="228600" y="6388768"/>
            <a:ext cx="11357811" cy="584775"/>
          </a:xfrm>
          <a:prstGeom prst="rect">
            <a:avLst/>
          </a:prstGeom>
          <a:noFill/>
        </p:spPr>
        <p:txBody>
          <a:bodyPr wrap="square" rtlCol="0">
            <a:spAutoFit/>
          </a:bodyPr>
          <a:lstStyle/>
          <a:p>
            <a:pPr algn="ctr"/>
            <a:r>
              <a:rPr lang="bn-IN" sz="3200" dirty="0" smtClean="0">
                <a:solidFill>
                  <a:srgbClr val="00B050"/>
                </a:solidFill>
                <a:latin typeface="NikoshBAN" panose="02000000000000000000" pitchFamily="2" charset="0"/>
                <a:cs typeface="NikoshBAN" panose="02000000000000000000" pitchFamily="2" charset="0"/>
              </a:rPr>
              <a:t>উপরের ছবি দেখে কি বুঝতে পারি ?</a:t>
            </a:r>
            <a:endParaRPr lang="en-US" sz="3200" dirty="0">
              <a:solidFill>
                <a:srgbClr val="00B050"/>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26677515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1000" fill="hold"/>
                                        <p:tgtEl>
                                          <p:spTgt spid="5"/>
                                        </p:tgtEl>
                                        <p:attrNameLst>
                                          <p:attrName>ppt_w</p:attrName>
                                        </p:attrNameLst>
                                      </p:cBhvr>
                                      <p:tavLst>
                                        <p:tav tm="0">
                                          <p:val>
                                            <p:fltVal val="0"/>
                                          </p:val>
                                        </p:tav>
                                        <p:tav tm="100000">
                                          <p:val>
                                            <p:strVal val="#ppt_w"/>
                                          </p:val>
                                        </p:tav>
                                      </p:tavLst>
                                    </p:anim>
                                    <p:anim calcmode="lin" valueType="num">
                                      <p:cBhvr>
                                        <p:cTn id="26" dur="1000" fill="hold"/>
                                        <p:tgtEl>
                                          <p:spTgt spid="5"/>
                                        </p:tgtEl>
                                        <p:attrNameLst>
                                          <p:attrName>ppt_h</p:attrName>
                                        </p:attrNameLst>
                                      </p:cBhvr>
                                      <p:tavLst>
                                        <p:tav tm="0">
                                          <p:val>
                                            <p:fltVal val="0"/>
                                          </p:val>
                                        </p:tav>
                                        <p:tav tm="100000">
                                          <p:val>
                                            <p:strVal val="#ppt_h"/>
                                          </p:val>
                                        </p:tav>
                                      </p:tavLst>
                                    </p:anim>
                                    <p:anim calcmode="lin" valueType="num">
                                      <p:cBhvr>
                                        <p:cTn id="27" dur="1000" fill="hold"/>
                                        <p:tgtEl>
                                          <p:spTgt spid="5"/>
                                        </p:tgtEl>
                                        <p:attrNameLst>
                                          <p:attrName>style.rotation</p:attrName>
                                        </p:attrNameLst>
                                      </p:cBhvr>
                                      <p:tavLst>
                                        <p:tav tm="0">
                                          <p:val>
                                            <p:fltVal val="90"/>
                                          </p:val>
                                        </p:tav>
                                        <p:tav tm="100000">
                                          <p:val>
                                            <p:fltVal val="0"/>
                                          </p:val>
                                        </p:tav>
                                      </p:tavLst>
                                    </p:anim>
                                    <p:animEffect transition="in" filter="fade">
                                      <p:cBhvr>
                                        <p:cTn id="28"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330</TotalTime>
  <Words>785</Words>
  <Application>Microsoft Office PowerPoint</Application>
  <PresentationFormat>Widescreen</PresentationFormat>
  <Paragraphs>75</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NikoshBAN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78L6N72</dc:creator>
  <cp:lastModifiedBy>78L6N72</cp:lastModifiedBy>
  <cp:revision>59</cp:revision>
  <dcterms:created xsi:type="dcterms:W3CDTF">2020-01-09T18:03:23Z</dcterms:created>
  <dcterms:modified xsi:type="dcterms:W3CDTF">2020-01-26T17:40:01Z</dcterms:modified>
</cp:coreProperties>
</file>