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434" autoAdjust="0"/>
  </p:normalViewPr>
  <p:slideViewPr>
    <p:cSldViewPr snapToGrid="0">
      <p:cViewPr varScale="1">
        <p:scale>
          <a:sx n="44" d="100"/>
          <a:sy n="44" d="100"/>
        </p:scale>
        <p:origin x="-82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28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354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89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62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536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6747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356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131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774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64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979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35BBA0-06C1-4BE8-B1A9-E63A0E73A716}" type="datetimeFigureOut">
              <a:rPr lang="en-US" smtClean="0"/>
              <a:t>26-Jan-20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A4680E-730E-43C1-B702-9CFC5E3705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802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tmp"/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reparation 3"/>
          <p:cNvSpPr/>
          <p:nvPr/>
        </p:nvSpPr>
        <p:spPr>
          <a:xfrm>
            <a:off x="3583497" y="479886"/>
            <a:ext cx="4713668" cy="1287887"/>
          </a:xfrm>
          <a:prstGeom prst="flowChartPreparation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ln w="0"/>
                <a:solidFill>
                  <a:srgbClr val="7030A0"/>
                </a:solidFill>
                <a:effectLst>
                  <a:reflection blurRad="6350" stA="53000" endA="300" endPos="35500" dir="5400000" sy="-90000" algn="bl" rotWithShape="0"/>
                </a:effectLst>
              </a:rPr>
              <a:t>Well come</a:t>
            </a:r>
            <a:endParaRPr lang="en-US" sz="4400" dirty="0">
              <a:ln w="0"/>
              <a:solidFill>
                <a:srgbClr val="7030A0"/>
              </a:soli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704" y="1909045"/>
            <a:ext cx="9242474" cy="4142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528687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Magnetic Disk 1"/>
          <p:cNvSpPr/>
          <p:nvPr/>
        </p:nvSpPr>
        <p:spPr>
          <a:xfrm>
            <a:off x="1645919" y="182880"/>
            <a:ext cx="4290647" cy="2166424"/>
          </a:xfrm>
          <a:prstGeom prst="flowChartMagneticDisk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DoubleWave1">
              <a:avLst/>
            </a:prstTxWarp>
          </a:bodyPr>
          <a:lstStyle/>
          <a:p>
            <a:pPr algn="ctr"/>
            <a:r>
              <a:rPr lang="en-US" sz="4800" dirty="0" smtClean="0">
                <a:ln>
                  <a:solidFill>
                    <a:srgbClr val="FF0000"/>
                  </a:solidFill>
                </a:ln>
              </a:rPr>
              <a:t>Group Works</a:t>
            </a:r>
            <a:endParaRPr lang="en-US" sz="48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Flowchart: Terminator 2"/>
          <p:cNvSpPr/>
          <p:nvPr/>
        </p:nvSpPr>
        <p:spPr>
          <a:xfrm>
            <a:off x="7216725" y="900333"/>
            <a:ext cx="3390314" cy="1026941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hevron">
              <a:avLst/>
            </a:prstTxWarp>
          </a:bodyPr>
          <a:lstStyle/>
          <a:p>
            <a:pPr algn="ctr"/>
            <a:r>
              <a:rPr lang="en-US" sz="36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</a:rPr>
              <a:t>True or False</a:t>
            </a:r>
            <a:endParaRPr lang="en-US" sz="3600" dirty="0">
              <a:ln>
                <a:solidFill>
                  <a:schemeClr val="accent6">
                    <a:lumMod val="75000"/>
                  </a:schemeClr>
                </a:solidFill>
              </a:ln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1899139" y="3193366"/>
            <a:ext cx="9115864" cy="2799471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dirty="0" smtClean="0"/>
              <a:t>a)</a:t>
            </a:r>
            <a:r>
              <a:rPr lang="en-US" sz="2800" dirty="0" err="1" smtClean="0"/>
              <a:t>Farzana</a:t>
            </a:r>
            <a:r>
              <a:rPr lang="en-US" sz="2800" dirty="0" smtClean="0"/>
              <a:t> and Jamil are from Dhaka</a:t>
            </a:r>
          </a:p>
          <a:p>
            <a:r>
              <a:rPr lang="en-US" sz="2800" dirty="0" smtClean="0"/>
              <a:t>b)</a:t>
            </a:r>
            <a:r>
              <a:rPr lang="en-US" sz="2800" dirty="0" err="1" smtClean="0"/>
              <a:t>Jahanara</a:t>
            </a:r>
            <a:r>
              <a:rPr lang="en-US" sz="2800" dirty="0" smtClean="0"/>
              <a:t> Begum is a housewife</a:t>
            </a:r>
          </a:p>
          <a:p>
            <a:r>
              <a:rPr lang="en-US" sz="2800" dirty="0" smtClean="0"/>
              <a:t>c)</a:t>
            </a:r>
            <a:r>
              <a:rPr lang="en-US" sz="2800" dirty="0" err="1" smtClean="0"/>
              <a:t>Farzana</a:t>
            </a:r>
            <a:r>
              <a:rPr lang="en-US" sz="2800" dirty="0" smtClean="0"/>
              <a:t> and Jamil read in </a:t>
            </a:r>
            <a:r>
              <a:rPr lang="en-US" sz="2800" dirty="0" err="1" smtClean="0"/>
              <a:t>Kushtia</a:t>
            </a:r>
            <a:r>
              <a:rPr lang="en-US" sz="2800" dirty="0" smtClean="0"/>
              <a:t> </a:t>
            </a:r>
            <a:r>
              <a:rPr lang="en-US" sz="2800" dirty="0" err="1" smtClean="0"/>
              <a:t>Zilla</a:t>
            </a:r>
            <a:r>
              <a:rPr lang="en-US" sz="2800" dirty="0" smtClean="0"/>
              <a:t> school</a:t>
            </a:r>
          </a:p>
          <a:p>
            <a:r>
              <a:rPr lang="en-US" sz="2800" dirty="0" smtClean="0"/>
              <a:t>d)A doctor takes care of many patients</a:t>
            </a:r>
          </a:p>
          <a:p>
            <a:r>
              <a:rPr lang="en-US" sz="2800" dirty="0" smtClean="0"/>
              <a:t>e)</a:t>
            </a:r>
            <a:r>
              <a:rPr lang="en-US" sz="2800" dirty="0" err="1" smtClean="0"/>
              <a:t>Farjana’s</a:t>
            </a:r>
            <a:r>
              <a:rPr lang="en-US" sz="2800" dirty="0" smtClean="0"/>
              <a:t> grandparents live in the village</a:t>
            </a:r>
          </a:p>
          <a:p>
            <a:r>
              <a:rPr lang="en-US" sz="2800" dirty="0" smtClean="0"/>
              <a:t>f)</a:t>
            </a:r>
            <a:r>
              <a:rPr lang="en-US" sz="2800" dirty="0" err="1" smtClean="0"/>
              <a:t>Mr</a:t>
            </a:r>
            <a:r>
              <a:rPr lang="en-US" sz="2800" dirty="0" smtClean="0"/>
              <a:t> </a:t>
            </a:r>
            <a:r>
              <a:rPr lang="en-US" sz="2800" dirty="0" err="1" smtClean="0"/>
              <a:t>Altaf</a:t>
            </a:r>
            <a:r>
              <a:rPr lang="en-US" sz="2800" dirty="0" smtClean="0"/>
              <a:t> Uddin is 64 years old</a:t>
            </a:r>
            <a:endParaRPr lang="en-US" sz="2800" dirty="0"/>
          </a:p>
        </p:txBody>
      </p:sp>
      <p:sp>
        <p:nvSpPr>
          <p:cNvPr id="5" name="Flowchart: Terminator 4"/>
          <p:cNvSpPr/>
          <p:nvPr/>
        </p:nvSpPr>
        <p:spPr>
          <a:xfrm>
            <a:off x="7364437" y="3432517"/>
            <a:ext cx="745587" cy="365760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6" name="Flowchart: Terminator 5"/>
          <p:cNvSpPr/>
          <p:nvPr/>
        </p:nvSpPr>
        <p:spPr>
          <a:xfrm>
            <a:off x="7216725" y="3903782"/>
            <a:ext cx="661183" cy="281353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7" name="Flowchart: Terminator 6"/>
          <p:cNvSpPr/>
          <p:nvPr/>
        </p:nvSpPr>
        <p:spPr>
          <a:xfrm>
            <a:off x="9115865" y="4304714"/>
            <a:ext cx="815926" cy="267286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Flowchart: Terminator 7"/>
          <p:cNvSpPr/>
          <p:nvPr/>
        </p:nvSpPr>
        <p:spPr>
          <a:xfrm>
            <a:off x="7877908" y="4839285"/>
            <a:ext cx="745587" cy="323557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Flowchart: Terminator 8"/>
          <p:cNvSpPr/>
          <p:nvPr/>
        </p:nvSpPr>
        <p:spPr>
          <a:xfrm>
            <a:off x="8250701" y="5289451"/>
            <a:ext cx="865164" cy="253219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0" name="Flowchart: Terminator 9"/>
          <p:cNvSpPr/>
          <p:nvPr/>
        </p:nvSpPr>
        <p:spPr>
          <a:xfrm>
            <a:off x="6808763" y="5669280"/>
            <a:ext cx="928468" cy="295422"/>
          </a:xfrm>
          <a:prstGeom prst="flowChartTerminator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True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1459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2912013" y="407962"/>
            <a:ext cx="6991643" cy="2518117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ChevronInverted">
              <a:avLst/>
            </a:prstTxWarp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Student reading</a:t>
            </a:r>
          </a:p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I.W</a:t>
            </a:r>
            <a:endParaRPr lang="en-US" sz="4000" dirty="0">
              <a:solidFill>
                <a:srgbClr val="FF0000"/>
              </a:solidFill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1176" y="3244873"/>
            <a:ext cx="9481624" cy="31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6041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3137095" y="309489"/>
            <a:ext cx="4979963" cy="1237957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Deflate">
              <a:avLst/>
            </a:prstTxWarp>
          </a:bodyPr>
          <a:lstStyle/>
          <a:p>
            <a:pPr algn="ctr"/>
            <a:r>
              <a:rPr lang="en-US" sz="5400" dirty="0" smtClean="0">
                <a:solidFill>
                  <a:schemeClr val="accent6">
                    <a:lumMod val="75000"/>
                  </a:schemeClr>
                </a:solidFill>
              </a:rPr>
              <a:t>Words Games</a:t>
            </a:r>
            <a:endParaRPr lang="en-US" sz="5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Flowchart: Terminator 2"/>
          <p:cNvSpPr/>
          <p:nvPr/>
        </p:nvSpPr>
        <p:spPr>
          <a:xfrm>
            <a:off x="633046" y="2813538"/>
            <a:ext cx="1983545" cy="872197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Cha      </a:t>
            </a:r>
            <a:r>
              <a:rPr lang="en-US" sz="2800" dirty="0" err="1" smtClean="0"/>
              <a:t>hua</a:t>
            </a:r>
            <a:endParaRPr lang="en-US" sz="28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456005" y="3087857"/>
            <a:ext cx="337625" cy="32355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5" name="Flowchart: Terminator 4"/>
          <p:cNvSpPr/>
          <p:nvPr/>
        </p:nvSpPr>
        <p:spPr>
          <a:xfrm>
            <a:off x="3439550" y="2750232"/>
            <a:ext cx="2679896" cy="935503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Gover</a:t>
            </a:r>
            <a:r>
              <a:rPr lang="en-US" sz="2800" dirty="0" smtClean="0"/>
              <a:t>      </a:t>
            </a:r>
            <a:r>
              <a:rPr lang="en-US" sz="2800" dirty="0" err="1" smtClean="0"/>
              <a:t>ment</a:t>
            </a:r>
            <a:endParaRPr lang="en-US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4656407" y="3087857"/>
            <a:ext cx="323556" cy="32355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</a:t>
            </a:r>
            <a:endParaRPr lang="en-US" sz="2800" dirty="0"/>
          </a:p>
        </p:txBody>
      </p:sp>
      <p:sp>
        <p:nvSpPr>
          <p:cNvPr id="7" name="Flowchart: Terminator 6"/>
          <p:cNvSpPr/>
          <p:nvPr/>
        </p:nvSpPr>
        <p:spPr>
          <a:xfrm>
            <a:off x="7336303" y="2904977"/>
            <a:ext cx="2574387" cy="780758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hospit</a:t>
            </a:r>
            <a:r>
              <a:rPr lang="en-US" sz="2800" dirty="0" smtClean="0"/>
              <a:t>       l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8778240" y="3124784"/>
            <a:ext cx="478302" cy="3411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a</a:t>
            </a:r>
            <a:endParaRPr lang="en-US" sz="3200" dirty="0"/>
          </a:p>
        </p:txBody>
      </p:sp>
      <p:sp>
        <p:nvSpPr>
          <p:cNvPr id="9" name="Flowchart: Terminator 8"/>
          <p:cNvSpPr/>
          <p:nvPr/>
        </p:nvSpPr>
        <p:spPr>
          <a:xfrm>
            <a:off x="801858" y="4712677"/>
            <a:ext cx="2011680" cy="773723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Pat    </a:t>
            </a:r>
            <a:r>
              <a:rPr lang="en-US" sz="2800" dirty="0" err="1" smtClean="0"/>
              <a:t>ents</a:t>
            </a:r>
            <a:endParaRPr lang="en-US" sz="2800" dirty="0"/>
          </a:p>
        </p:txBody>
      </p:sp>
      <p:sp>
        <p:nvSpPr>
          <p:cNvPr id="10" name="Rounded Rectangle 9"/>
          <p:cNvSpPr/>
          <p:nvPr/>
        </p:nvSpPr>
        <p:spPr>
          <a:xfrm>
            <a:off x="1617785" y="4979962"/>
            <a:ext cx="239149" cy="239152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err="1" smtClean="0"/>
              <a:t>i</a:t>
            </a:r>
            <a:endParaRPr lang="en-US" sz="2400" dirty="0"/>
          </a:p>
        </p:txBody>
      </p:sp>
      <p:sp>
        <p:nvSpPr>
          <p:cNvPr id="11" name="Flowchart: Terminator 10"/>
          <p:cNvSpPr/>
          <p:nvPr/>
        </p:nvSpPr>
        <p:spPr>
          <a:xfrm>
            <a:off x="3879167" y="4888522"/>
            <a:ext cx="2240280" cy="597878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Doc   or</a:t>
            </a:r>
            <a:endParaRPr lang="en-US" sz="2800" dirty="0"/>
          </a:p>
        </p:txBody>
      </p:sp>
      <p:sp>
        <p:nvSpPr>
          <p:cNvPr id="13" name="TextBox 12"/>
          <p:cNvSpPr txBox="1"/>
          <p:nvPr/>
        </p:nvSpPr>
        <p:spPr>
          <a:xfrm>
            <a:off x="4999307" y="4988281"/>
            <a:ext cx="253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66554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Callout 1"/>
          <p:cNvSpPr/>
          <p:nvPr/>
        </p:nvSpPr>
        <p:spPr>
          <a:xfrm>
            <a:off x="1017432" y="528033"/>
            <a:ext cx="7972022" cy="1210614"/>
          </a:xfrm>
          <a:prstGeom prst="wedgeEllipseCallout">
            <a:avLst/>
          </a:prstGeom>
          <a:gradFill>
            <a:gsLst>
              <a:gs pos="0">
                <a:srgbClr val="00B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urveDown">
              <a:avLst/>
            </a:prstTxWarp>
          </a:bodyPr>
          <a:lstStyle/>
          <a:p>
            <a:pPr algn="ctr"/>
            <a:r>
              <a:rPr lang="bn-BD" sz="4000" dirty="0" smtClean="0">
                <a:ln>
                  <a:solidFill>
                    <a:srgbClr val="FF0000"/>
                  </a:solidFill>
                </a:ln>
              </a:rPr>
              <a:t>Answer to the Question</a:t>
            </a:r>
            <a:endParaRPr lang="en-US" sz="4000" dirty="0">
              <a:ln>
                <a:solidFill>
                  <a:srgbClr val="FF0000"/>
                </a:solidFill>
              </a:ln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91672" y="2511381"/>
            <a:ext cx="5666705" cy="3477296"/>
          </a:xfrm>
          <a:prstGeom prst="rect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bn-BD" sz="2400" dirty="0" smtClean="0"/>
              <a:t>a)Where are come from Farzana and Jamil ?</a:t>
            </a:r>
          </a:p>
          <a:p>
            <a:r>
              <a:rPr lang="bn-BD" sz="2400" dirty="0" smtClean="0"/>
              <a:t>b)How old is Farzana?</a:t>
            </a:r>
          </a:p>
          <a:p>
            <a:r>
              <a:rPr lang="bn-BD" sz="2400" dirty="0" smtClean="0"/>
              <a:t>c)What class she?</a:t>
            </a:r>
          </a:p>
          <a:p>
            <a:r>
              <a:rPr lang="bn-BD" sz="2400" dirty="0" smtClean="0"/>
              <a:t>d)How old is jamil?</a:t>
            </a:r>
          </a:p>
          <a:p>
            <a:r>
              <a:rPr lang="bn-BD" sz="2400" dirty="0" smtClean="0"/>
              <a:t>e)What class he?</a:t>
            </a:r>
          </a:p>
          <a:p>
            <a:r>
              <a:rPr lang="bn-BD" sz="2400" dirty="0" smtClean="0"/>
              <a:t>d) What’s like they?</a:t>
            </a:r>
          </a:p>
          <a:p>
            <a:r>
              <a:rPr lang="bn-BD" sz="2400" dirty="0" smtClean="0"/>
              <a:t>e)What is Rehana Parvin?</a:t>
            </a:r>
          </a:p>
          <a:p>
            <a:r>
              <a:rPr lang="bn-BD" sz="2400" dirty="0" smtClean="0"/>
              <a:t>f)How old is she?</a:t>
            </a:r>
          </a:p>
          <a:p>
            <a:r>
              <a:rPr lang="bn-BD" sz="2400" dirty="0" smtClean="0"/>
              <a:t>g)Where does she works?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12426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Data 1"/>
          <p:cNvSpPr/>
          <p:nvPr/>
        </p:nvSpPr>
        <p:spPr>
          <a:xfrm>
            <a:off x="2672862" y="590842"/>
            <a:ext cx="6808763" cy="1533379"/>
          </a:xfrm>
          <a:prstGeom prst="flowChartInputOutput">
            <a:avLst/>
          </a:prstGeom>
          <a:gradFill>
            <a:gsLst>
              <a:gs pos="0">
                <a:srgbClr val="FFFF0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bn-BD" sz="5400" b="1" dirty="0" smtClean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Home Works</a:t>
            </a:r>
            <a:endParaRPr lang="en-US" sz="5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3" name="Flowchart: Decision 2"/>
          <p:cNvSpPr/>
          <p:nvPr/>
        </p:nvSpPr>
        <p:spPr>
          <a:xfrm>
            <a:off x="759655" y="2644726"/>
            <a:ext cx="11029072" cy="2278966"/>
          </a:xfrm>
          <a:prstGeom prst="flowChartDecision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pPr algn="ctr"/>
            <a:r>
              <a:rPr lang="bn-BD" sz="2800" dirty="0" smtClean="0">
                <a:solidFill>
                  <a:srgbClr val="FF0000"/>
                </a:solidFill>
              </a:rPr>
              <a:t>Write five sentences about your family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424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loud 1"/>
          <p:cNvSpPr/>
          <p:nvPr/>
        </p:nvSpPr>
        <p:spPr>
          <a:xfrm>
            <a:off x="1406769" y="661181"/>
            <a:ext cx="9017391" cy="4220308"/>
          </a:xfrm>
          <a:prstGeom prst="cloud">
            <a:avLst/>
          </a:prstGeom>
          <a:gradFill>
            <a:gsLst>
              <a:gs pos="0">
                <a:srgbClr val="00206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perspectiveContrastingLeftFacing"/>
              <a:lightRig rig="threePt" dir="t"/>
            </a:scene3d>
          </a:bodyPr>
          <a:lstStyle/>
          <a:p>
            <a:pPr algn="ctr"/>
            <a:r>
              <a:rPr lang="bn-BD" sz="5400" dirty="0" smtClean="0">
                <a:ln>
                  <a:solidFill>
                    <a:srgbClr val="0070C0"/>
                  </a:solidFill>
                </a:ln>
                <a:solidFill>
                  <a:srgbClr val="FF0000"/>
                </a:solidFill>
              </a:rPr>
              <a:t>Thanks Everybody</a:t>
            </a:r>
            <a:endParaRPr lang="en-US" sz="5400" dirty="0">
              <a:ln>
                <a:solidFill>
                  <a:srgbClr val="0070C0"/>
                </a:solidFill>
              </a:ln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39332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nip Same Side Corner Rectangle 1"/>
          <p:cNvSpPr/>
          <p:nvPr/>
        </p:nvSpPr>
        <p:spPr>
          <a:xfrm>
            <a:off x="801859" y="309488"/>
            <a:ext cx="4586067" cy="1828801"/>
          </a:xfrm>
          <a:prstGeom prst="snip2Same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Md.Ibrahim</a:t>
            </a:r>
            <a:endParaRPr lang="en-US" sz="2800" dirty="0" smtClean="0"/>
          </a:p>
          <a:p>
            <a:pPr algn="ctr"/>
            <a:r>
              <a:rPr lang="en-US" sz="2800" dirty="0" err="1" smtClean="0"/>
              <a:t>Ass:Teacher</a:t>
            </a:r>
            <a:endParaRPr lang="en-US" sz="2800" dirty="0" smtClean="0"/>
          </a:p>
          <a:p>
            <a:pPr algn="ctr"/>
            <a:r>
              <a:rPr lang="en-US" sz="2800" dirty="0" err="1" smtClean="0"/>
              <a:t>Birkati</a:t>
            </a:r>
            <a:r>
              <a:rPr lang="en-US" sz="2800" dirty="0" smtClean="0"/>
              <a:t> </a:t>
            </a:r>
            <a:r>
              <a:rPr lang="en-US" sz="2800" dirty="0" err="1" smtClean="0"/>
              <a:t>Govt</a:t>
            </a:r>
            <a:r>
              <a:rPr lang="en-US" sz="2800" dirty="0" smtClean="0"/>
              <a:t> Primary School</a:t>
            </a:r>
            <a:endParaRPr lang="en-US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79" y="2700997"/>
            <a:ext cx="3812345" cy="3826412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6977575" y="1983545"/>
            <a:ext cx="4304714" cy="3207433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Class:4</a:t>
            </a:r>
          </a:p>
          <a:p>
            <a:pPr algn="ctr"/>
            <a:r>
              <a:rPr lang="en-US" sz="3200" dirty="0" err="1" smtClean="0"/>
              <a:t>Sub:English</a:t>
            </a:r>
            <a:endParaRPr lang="en-US" sz="3200" dirty="0" smtClean="0"/>
          </a:p>
          <a:p>
            <a:pPr algn="ctr"/>
            <a:r>
              <a:rPr lang="en-US" sz="3200" dirty="0" smtClean="0"/>
              <a:t>Unit:3</a:t>
            </a:r>
          </a:p>
          <a:p>
            <a:pPr algn="ctr"/>
            <a:r>
              <a:rPr lang="en-US" sz="3200" dirty="0" smtClean="0"/>
              <a:t>Lesson unit:1-2</a:t>
            </a:r>
          </a:p>
          <a:p>
            <a:pPr algn="ctr"/>
            <a:r>
              <a:rPr lang="en-US" sz="3200" dirty="0" err="1" smtClean="0"/>
              <a:t>Lesson:Family</a:t>
            </a:r>
            <a:r>
              <a:rPr lang="en-US" sz="3200" dirty="0" smtClean="0"/>
              <a:t>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40257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1089" y="1242814"/>
            <a:ext cx="7589520" cy="4423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65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2264898" y="323556"/>
            <a:ext cx="7061981" cy="1294228"/>
          </a:xfrm>
          <a:prstGeom prst="flowChartTerminator">
            <a:avLst/>
          </a:prstGeom>
          <a:gradFill>
            <a:gsLst>
              <a:gs pos="0">
                <a:srgbClr val="7030A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TriangleInverted">
              <a:avLst/>
            </a:prstTxWarp>
          </a:bodyPr>
          <a:lstStyle/>
          <a:p>
            <a:pPr algn="ctr"/>
            <a:r>
              <a:rPr lang="en-US" sz="4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Look at the picture</a:t>
            </a:r>
            <a:endParaRPr lang="en-US" sz="4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3534" y="2293034"/>
            <a:ext cx="6042331" cy="2743200"/>
          </a:xfrm>
          <a:prstGeom prst="rect">
            <a:avLst/>
          </a:prstGeom>
        </p:spPr>
      </p:pic>
      <p:sp>
        <p:nvSpPr>
          <p:cNvPr id="4" name="Flowchart: Decision 3"/>
          <p:cNvSpPr/>
          <p:nvPr/>
        </p:nvSpPr>
        <p:spPr>
          <a:xfrm>
            <a:off x="1044398" y="5120641"/>
            <a:ext cx="10100602" cy="1083213"/>
          </a:xfrm>
          <a:prstGeom prst="flowChartDecision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Who can say about the picture</a:t>
            </a:r>
            <a:endParaRPr lang="en-US" sz="28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64343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Wave 1"/>
          <p:cNvSpPr/>
          <p:nvPr/>
        </p:nvSpPr>
        <p:spPr>
          <a:xfrm>
            <a:off x="2897944" y="618980"/>
            <a:ext cx="5697415" cy="1575581"/>
          </a:xfrm>
          <a:prstGeom prst="wave">
            <a:avLst/>
          </a:prstGeom>
          <a:gradFill>
            <a:gsLst>
              <a:gs pos="0">
                <a:srgbClr val="00B0F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Wave2">
              <a:avLst/>
            </a:prstTxWarp>
          </a:bodyPr>
          <a:lstStyle/>
          <a:p>
            <a:pPr algn="ctr"/>
            <a:r>
              <a:rPr lang="bn-BD" sz="7200"/>
              <a:t>O</a:t>
            </a:r>
            <a:r>
              <a:rPr lang="bn-BD" sz="7200" smtClean="0"/>
              <a:t>ur</a:t>
            </a:r>
            <a:r>
              <a:rPr lang="en-US" sz="7200" dirty="0" smtClean="0"/>
              <a:t> lesson is </a:t>
            </a:r>
            <a:endParaRPr lang="en-US" sz="7200" dirty="0"/>
          </a:p>
        </p:txBody>
      </p:sp>
      <p:sp>
        <p:nvSpPr>
          <p:cNvPr id="3" name="Flowchart: Terminator 2"/>
          <p:cNvSpPr/>
          <p:nvPr/>
        </p:nvSpPr>
        <p:spPr>
          <a:xfrm>
            <a:off x="2504050" y="2940149"/>
            <a:ext cx="7441808" cy="260252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6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Family</a:t>
            </a:r>
            <a:endParaRPr lang="en-US" sz="166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60561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491175" y="365760"/>
            <a:ext cx="9509760" cy="1139483"/>
          </a:xfrm>
          <a:prstGeom prst="ellipse">
            <a:avLst/>
          </a:prstGeom>
          <a:gradFill>
            <a:gsLst>
              <a:gs pos="0">
                <a:srgbClr val="92D050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Plain">
              <a:avLst/>
            </a:prstTxWarp>
          </a:bodyPr>
          <a:lstStyle/>
          <a:p>
            <a:pPr algn="ctr"/>
            <a:r>
              <a:rPr lang="en-US" sz="3600" dirty="0" smtClean="0"/>
              <a:t>Now we are Learning new words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502276" y="1923030"/>
            <a:ext cx="1532586" cy="56667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dirty="0" smtClean="0"/>
              <a:t>Hospital</a:t>
            </a:r>
            <a:endParaRPr lang="en-US" sz="2800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072904" y="2233297"/>
            <a:ext cx="1120462" cy="25757"/>
          </a:xfrm>
          <a:prstGeom prst="straightConnector1">
            <a:avLst/>
          </a:prstGeom>
          <a:ln w="539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392" y="1790328"/>
            <a:ext cx="1799180" cy="1197273"/>
          </a:xfrm>
          <a:prstGeom prst="rect">
            <a:avLst/>
          </a:prstGeom>
        </p:spPr>
      </p:pic>
      <p:cxnSp>
        <p:nvCxnSpPr>
          <p:cNvPr id="9" name="Straight Arrow Connector 8"/>
          <p:cNvCxnSpPr>
            <a:stCxn id="7" idx="3"/>
          </p:cNvCxnSpPr>
          <p:nvPr/>
        </p:nvCxnSpPr>
        <p:spPr>
          <a:xfrm>
            <a:off x="5106572" y="2388965"/>
            <a:ext cx="1406770" cy="6338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6513342" y="2183199"/>
            <a:ext cx="1561513" cy="411529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হাসপাতাল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8496888" y="2146942"/>
            <a:ext cx="2813538" cy="62429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400" dirty="0" smtClean="0"/>
              <a:t>She works at hospital in kushtia</a:t>
            </a:r>
            <a:endParaRPr lang="en-US" sz="2400" dirty="0"/>
          </a:p>
        </p:txBody>
      </p:sp>
      <p:sp>
        <p:nvSpPr>
          <p:cNvPr id="12" name="Rectangle 11"/>
          <p:cNvSpPr/>
          <p:nvPr/>
        </p:nvSpPr>
        <p:spPr>
          <a:xfrm>
            <a:off x="407913" y="3798135"/>
            <a:ext cx="1622738" cy="5345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dirty="0" smtClean="0"/>
              <a:t>Doctor</a:t>
            </a:r>
            <a:endParaRPr lang="en-US" sz="2800" dirty="0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2072904" y="4065421"/>
            <a:ext cx="1120462" cy="1406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392" y="3356172"/>
            <a:ext cx="1886213" cy="1352650"/>
          </a:xfrm>
          <a:prstGeom prst="rect">
            <a:avLst/>
          </a:prstGeom>
        </p:spPr>
      </p:pic>
      <p:cxnSp>
        <p:nvCxnSpPr>
          <p:cNvPr id="17" name="Straight Arrow Connector 16"/>
          <p:cNvCxnSpPr>
            <a:stCxn id="15" idx="3"/>
          </p:cNvCxnSpPr>
          <p:nvPr/>
        </p:nvCxnSpPr>
        <p:spPr>
          <a:xfrm flipV="1">
            <a:off x="5193605" y="4027823"/>
            <a:ext cx="1406770" cy="4674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794697" y="3699803"/>
            <a:ext cx="1434904" cy="52050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ডাক্তার</a:t>
            </a:r>
            <a:endParaRPr lang="en-US" dirty="0"/>
          </a:p>
        </p:txBody>
      </p:sp>
      <p:sp>
        <p:nvSpPr>
          <p:cNvPr id="19" name="Rounded Rectangle 18"/>
          <p:cNvSpPr/>
          <p:nvPr/>
        </p:nvSpPr>
        <p:spPr>
          <a:xfrm>
            <a:off x="8595362" y="3667813"/>
            <a:ext cx="2813538" cy="50643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dirty="0" smtClean="0"/>
              <a:t>She is a Doctor</a:t>
            </a:r>
            <a:endParaRPr lang="en-US" sz="2800" dirty="0"/>
          </a:p>
        </p:txBody>
      </p:sp>
      <p:sp>
        <p:nvSpPr>
          <p:cNvPr id="20" name="Rounded Rectangle 19"/>
          <p:cNvSpPr/>
          <p:nvPr/>
        </p:nvSpPr>
        <p:spPr>
          <a:xfrm>
            <a:off x="502276" y="5709899"/>
            <a:ext cx="1622738" cy="49395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bn-BD" sz="2800" dirty="0" smtClean="0"/>
              <a:t>patient</a:t>
            </a:r>
            <a:endParaRPr lang="en-US" sz="2800" dirty="0"/>
          </a:p>
        </p:txBody>
      </p:sp>
      <p:cxnSp>
        <p:nvCxnSpPr>
          <p:cNvPr id="22" name="Straight Arrow Connector 21"/>
          <p:cNvCxnSpPr/>
          <p:nvPr/>
        </p:nvCxnSpPr>
        <p:spPr>
          <a:xfrm>
            <a:off x="2125014" y="5956876"/>
            <a:ext cx="978200" cy="0"/>
          </a:xfrm>
          <a:prstGeom prst="straightConnector1">
            <a:avLst/>
          </a:prstGeom>
          <a:ln w="444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5" name="Picture 2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3366" y="5077393"/>
            <a:ext cx="2000239" cy="1437796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>
            <a:off x="5331655" y="5905263"/>
            <a:ext cx="1268720" cy="0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ectangle 27"/>
          <p:cNvSpPr/>
          <p:nvPr/>
        </p:nvSpPr>
        <p:spPr>
          <a:xfrm>
            <a:off x="6738425" y="5659870"/>
            <a:ext cx="1280158" cy="49395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রোগী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8398416" y="5597427"/>
            <a:ext cx="3404380" cy="718898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She takes care of many patients everyday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38911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10" grpId="0" animBg="1"/>
      <p:bldP spid="11" grpId="0" animBg="1"/>
      <p:bldP spid="12" grpId="0" animBg="1"/>
      <p:bldP spid="18" grpId="0" animBg="1"/>
      <p:bldP spid="19" grpId="0" animBg="1"/>
      <p:bldP spid="20" grpId="0" animBg="1"/>
      <p:bldP spid="28" grpId="0" animBg="1"/>
      <p:bldP spid="2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2912012" y="379828"/>
            <a:ext cx="6217920" cy="1055077"/>
          </a:xfrm>
          <a:prstGeom prst="flowChartTerminator">
            <a:avLst/>
          </a:prstGeom>
          <a:gradFill>
            <a:gsLst>
              <a:gs pos="0">
                <a:schemeClr val="accent1"/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Triangle">
              <a:avLst/>
            </a:prstTxWarp>
          </a:bodyPr>
          <a:lstStyle/>
          <a:p>
            <a:pPr algn="ctr"/>
            <a:r>
              <a:rPr lang="en-US" sz="4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Teacher’s reading</a:t>
            </a:r>
            <a:endParaRPr lang="en-US" sz="4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933" y="1743632"/>
            <a:ext cx="6675629" cy="1899900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483" y="4346918"/>
            <a:ext cx="7849772" cy="2082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593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Terminator 1"/>
          <p:cNvSpPr/>
          <p:nvPr/>
        </p:nvSpPr>
        <p:spPr>
          <a:xfrm>
            <a:off x="3425780" y="605306"/>
            <a:ext cx="3219719" cy="656822"/>
          </a:xfrm>
          <a:prstGeom prst="flowChartTerminator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prstTxWarp prst="textCurveDown">
              <a:avLst/>
            </a:prstTxWarp>
          </a:bodyPr>
          <a:lstStyle/>
          <a:p>
            <a:pPr algn="ctr"/>
            <a:r>
              <a:rPr lang="en-US" sz="3600" dirty="0" smtClean="0">
                <a:ln>
                  <a:solidFill>
                    <a:srgbClr val="0070C0"/>
                  </a:solidFill>
                </a:ln>
              </a:rPr>
              <a:t>Pair Works</a:t>
            </a:r>
            <a:endParaRPr lang="en-US" sz="3600" dirty="0">
              <a:ln>
                <a:solidFill>
                  <a:srgbClr val="0070C0"/>
                </a:solidFill>
              </a:ln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84101" y="2871989"/>
            <a:ext cx="3013657" cy="2356834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AutoNum type="alphaLcParenR"/>
            </a:pPr>
            <a:r>
              <a:rPr lang="en-US" sz="2800" dirty="0" smtClean="0"/>
              <a:t>Patient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Pilot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Travel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Homemaker</a:t>
            </a:r>
          </a:p>
          <a:p>
            <a:pPr marL="342900" indent="-342900">
              <a:buAutoNum type="alphaLcParenR"/>
            </a:pPr>
            <a:r>
              <a:rPr lang="en-US" sz="2800" dirty="0" smtClean="0"/>
              <a:t>Grandchildren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5550794" y="2678806"/>
            <a:ext cx="5602309" cy="261441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400050" indent="-400050">
              <a:buFont typeface="+mj-lt"/>
              <a:buAutoNum type="romanLcPeriod"/>
            </a:pPr>
            <a:r>
              <a:rPr lang="en-US" sz="2400" dirty="0" smtClean="0"/>
              <a:t>A person who </a:t>
            </a:r>
            <a:r>
              <a:rPr lang="en-US" sz="2400" dirty="0" err="1" smtClean="0"/>
              <a:t>operaters</a:t>
            </a:r>
            <a:r>
              <a:rPr lang="en-US" sz="2400" dirty="0" smtClean="0"/>
              <a:t> an aircraft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/>
              <a:t>A person who is under treatment.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/>
              <a:t>A person who manages his own family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/>
              <a:t>Children of one’s son or daughter</a:t>
            </a:r>
          </a:p>
          <a:p>
            <a:pPr marL="400050" indent="-400050">
              <a:buFont typeface="+mj-lt"/>
              <a:buAutoNum type="romanLcPeriod"/>
            </a:pPr>
            <a:r>
              <a:rPr lang="en-US" sz="2400" dirty="0" smtClean="0"/>
              <a:t>To go from one place to another</a:t>
            </a:r>
          </a:p>
          <a:p>
            <a:pPr marL="400050" indent="-400050" algn="ctr">
              <a:buFont typeface="+mj-lt"/>
              <a:buAutoNum type="romanLcPeriod"/>
            </a:pP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3116687" y="3206839"/>
            <a:ext cx="2562896" cy="33485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686929" y="3108960"/>
            <a:ext cx="2968283" cy="54864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883877" y="4093698"/>
            <a:ext cx="2795706" cy="618979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798277" y="3894571"/>
            <a:ext cx="1752517" cy="508616"/>
          </a:xfrm>
          <a:prstGeom prst="straightConnector1">
            <a:avLst/>
          </a:prstGeom>
          <a:ln w="317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4171070" y="4209608"/>
            <a:ext cx="1484142" cy="864670"/>
          </a:xfrm>
          <a:prstGeom prst="straightConnector1">
            <a:avLst/>
          </a:prstGeom>
          <a:ln w="34925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0460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6464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230</Words>
  <Application>Microsoft Office PowerPoint</Application>
  <PresentationFormat>Custom</PresentationFormat>
  <Paragraphs>75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Nasrin Bina</dc:creator>
  <cp:lastModifiedBy>Windows User</cp:lastModifiedBy>
  <cp:revision>27</cp:revision>
  <dcterms:created xsi:type="dcterms:W3CDTF">2019-08-31T03:52:07Z</dcterms:created>
  <dcterms:modified xsi:type="dcterms:W3CDTF">2020-01-26T16:24:42Z</dcterms:modified>
</cp:coreProperties>
</file>