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75" r:id="rId12"/>
    <p:sldId id="274" r:id="rId13"/>
    <p:sldId id="273" r:id="rId14"/>
    <p:sldId id="272" r:id="rId15"/>
    <p:sldId id="270" r:id="rId16"/>
    <p:sldId id="271" r:id="rId17"/>
    <p:sldId id="269" r:id="rId18"/>
    <p:sldId id="268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2" d="100"/>
          <a:sy n="62" d="100"/>
        </p:scale>
        <p:origin x="15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2395-C8CE-4FCD-A72A-1D71B1E47C3F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266B0-A915-499C-807F-F34ACF0C8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266B0-A915-499C-807F-F34ACF0C87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5FD1-CD08-4AFA-A860-80FC62EB563F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E051-E8BC-477C-91B7-2604499E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19200"/>
            <a:ext cx="8839200" cy="5372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771667" y="-228600"/>
            <a:ext cx="36006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LightBAN" pitchFamily="2" charset="0"/>
                <a:cs typeface="NikoshLightBAN" pitchFamily="2" charset="0"/>
              </a:rPr>
              <a:t>স্বাগতম</a:t>
            </a:r>
            <a:endParaRPr lang="en-US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25A6154-076E-467B-BC52-3832ED1E48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00" y="76504"/>
            <a:ext cx="9073100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1174" y="513501"/>
            <a:ext cx="59436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দেখছো?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800600"/>
            <a:ext cx="8242223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ব্যাংকের প্রধান কাজ জনসাধারণের কাছ থেকে আমানত গ্রহণ করা</a:t>
            </a:r>
            <a:endParaRPr lang="en-US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696060"/>
            <a:ext cx="4075774" cy="2466429"/>
            <a:chOff x="2836093" y="675546"/>
            <a:chExt cx="6241774" cy="35868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6093" y="675546"/>
              <a:ext cx="6241774" cy="3586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 rot="814076">
              <a:off x="7434661" y="2448335"/>
              <a:ext cx="1271759" cy="50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নগদ গ্রহণ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964" y="1696060"/>
            <a:ext cx="4081046" cy="257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51" y="54004"/>
            <a:ext cx="9053649" cy="66979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2994" y="315982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দেখছো?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143" y="1352147"/>
            <a:ext cx="6152540" cy="4101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6764" y="5679512"/>
            <a:ext cx="734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ব্যাংকের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কাজ ঋণ প্রদান করা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95" y="54004"/>
            <a:ext cx="9093405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33400"/>
            <a:ext cx="443929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দেখছো?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165" y="1600201"/>
            <a:ext cx="4016235" cy="263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600201"/>
            <a:ext cx="3962400" cy="269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4724400"/>
            <a:ext cx="7993091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বিনিম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মাধ্যম সৃষ্টি করা বাণিজ্যিক ব্যাংকের অন্যতম কাজ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-47242"/>
            <a:ext cx="9006840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304800"/>
            <a:ext cx="488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দেখছো?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051153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63412" y="5364187"/>
            <a:ext cx="713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ব্যাংকে  নিরাপদে ও টাকা স্থানান্তর করে থাকে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1219200"/>
            <a:ext cx="3665549" cy="388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56" y="1219200"/>
            <a:ext cx="4312657" cy="373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 ছাড়া বিলগুলি কোথায় জমা দিব?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82087" y="6302347"/>
            <a:ext cx="2061813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6330" y="5472586"/>
            <a:ext cx="835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বা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ড়িভাড়া,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ও বিদ্যুৎ বিল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নিয়ে থাকে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7" y="1227555"/>
            <a:ext cx="4116620" cy="359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" y="1227555"/>
            <a:ext cx="4132871" cy="3377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04800"/>
            <a:ext cx="449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60825" algn="l"/>
              </a:tabLst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দেখছো?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461" y="4937619"/>
            <a:ext cx="777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মূল্যবান অ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লংকার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দলিলপত্র নিরাপদে গচ্ছিত রাখে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190" y="1049318"/>
            <a:ext cx="4496792" cy="336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968" y="1320216"/>
            <a:ext cx="3824845" cy="2946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2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ব্যাংকের কার্যাবলি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42058" y="6253343"/>
            <a:ext cx="2082389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78179"/>
              </p:ext>
            </p:extLst>
          </p:nvPr>
        </p:nvGraphicFramePr>
        <p:xfrm>
          <a:off x="2608263" y="4092575"/>
          <a:ext cx="41433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3" imgW="3070080" imgH="437760" progId="Package">
                  <p:embed/>
                </p:oleObj>
              </mc:Choice>
              <mc:Fallback>
                <p:oleObj name="Packager Shell Object" showAsIcon="1" r:id="rId3" imgW="307008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4092575"/>
                        <a:ext cx="4143375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23496"/>
            <a:ext cx="9052560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381000"/>
            <a:ext cx="251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061565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684" y="4385543"/>
            <a:ext cx="9089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ব্যাং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বাণিজ্যিক ব্যাংকের কার্যাবলি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মধ্যে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তুলনা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005726" cy="2762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2895600" cy="285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" y="81832"/>
            <a:ext cx="9107871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82879"/>
            <a:ext cx="9052560" cy="648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285269" cy="3429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111241" cy="365125"/>
          </a:xfrm>
        </p:spPr>
        <p:txBody>
          <a:bodyPr/>
          <a:lstStyle/>
          <a:p>
            <a:r>
              <a:rPr lang="as-IN"/>
              <a:t>মোমিন আহমেদ,সৃজনী উচ্চ বিদ্যালয়,সদর,জয়পুরহাট</a:t>
            </a: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074161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7873" y="4629838"/>
            <a:ext cx="8816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ও কেন্দ্রী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ব্যাংকের কার্যাব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লীর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তালিকা তৈরি করবে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304800"/>
            <a:ext cx="7360920" cy="5953211"/>
            <a:chOff x="1833440" y="245506"/>
            <a:chExt cx="7360920" cy="5953211"/>
          </a:xfrm>
        </p:grpSpPr>
        <p:grpSp>
          <p:nvGrpSpPr>
            <p:cNvPr id="3" name="Group 3"/>
            <p:cNvGrpSpPr/>
            <p:nvPr/>
          </p:nvGrpSpPr>
          <p:grpSpPr>
            <a:xfrm>
              <a:off x="1833440" y="245506"/>
              <a:ext cx="7360920" cy="5953211"/>
              <a:chOff x="2946538" y="-9526"/>
              <a:chExt cx="5953211" cy="595321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6538" y="-9526"/>
                <a:ext cx="5953211" cy="5953211"/>
              </a:xfrm>
              <a:prstGeom prst="rect">
                <a:avLst/>
              </a:prstGeom>
            </p:spPr>
          </p:pic>
          <p:sp>
            <p:nvSpPr>
              <p:cNvPr id="6" name="Oval 2"/>
              <p:cNvSpPr/>
              <p:nvPr/>
            </p:nvSpPr>
            <p:spPr>
              <a:xfrm>
                <a:off x="4870183" y="2282428"/>
                <a:ext cx="2213967" cy="27010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211954" y="2576483"/>
              <a:ext cx="31946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36467" y="6224260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0421" y="3090020"/>
            <a:ext cx="2948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8FDAEE7-3B94-4DA9-B96E-453512B055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0" y="2438400"/>
            <a:ext cx="4050901" cy="4419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শাহানাজ</a:t>
            </a:r>
            <a:r>
              <a:rPr lang="en-US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bn-BD" sz="4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3600" dirty="0">
              <a:solidFill>
                <a:srgbClr val="F7155B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পৌর মডেল </a:t>
            </a:r>
            <a:r>
              <a:rPr lang="en-US" sz="36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36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Email:shahanajpa69@gmail.com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3036"/>
            <a:ext cx="1816499" cy="1736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EB76349-F9DF-4772-9FF0-0029A2B5F6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3373B-6B90-4CE3-BC15-9B8EC497B59F}"/>
              </a:ext>
            </a:extLst>
          </p:cNvPr>
          <p:cNvSpPr txBox="1"/>
          <p:nvPr/>
        </p:nvSpPr>
        <p:spPr>
          <a:xfrm>
            <a:off x="4864499" y="1178626"/>
            <a:ext cx="330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4ACD0-C1B1-4D9A-A473-94A128DE8B44}"/>
              </a:ext>
            </a:extLst>
          </p:cNvPr>
          <p:cNvSpPr txBox="1"/>
          <p:nvPr/>
        </p:nvSpPr>
        <p:spPr>
          <a:xfrm>
            <a:off x="4306623" y="2484365"/>
            <a:ext cx="46358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্রেনি-নবম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১৩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48" y="76504"/>
            <a:ext cx="9086352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টাকা গচ্ছিত রাখি এবং ঋণ নিয়ে থাকি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41" y="6050376"/>
            <a:ext cx="734458" cy="629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2057085"/>
            <a:ext cx="4495799" cy="2997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5486400"/>
            <a:ext cx="156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1" y="2057084"/>
            <a:ext cx="3810000" cy="299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" y="68580"/>
            <a:ext cx="9098280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3338" y="51145"/>
            <a:ext cx="298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741595"/>
            <a:ext cx="6769100" cy="5076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190727" y="3523585"/>
            <a:ext cx="123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3600" b="1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40F68-360C-4377-A236-753E930638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6381" y="17526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শ্রেণীবিভাগ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বাণিজ্যিক ব্যাংকের কার্যাবলি তুলনা করতে 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533400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6E9DB8C-93E9-490E-B19D-C7C31DBB866C}"/>
              </a:ext>
            </a:extLst>
          </p:cNvPr>
          <p:cNvSpPr/>
          <p:nvPr/>
        </p:nvSpPr>
        <p:spPr>
          <a:xfrm>
            <a:off x="228600" y="76200"/>
            <a:ext cx="8991600" cy="6781800"/>
          </a:xfrm>
          <a:prstGeom prst="frame">
            <a:avLst>
              <a:gd name="adj1" fmla="val 198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00" y="63252"/>
            <a:ext cx="9073100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449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দেখছো?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850886"/>
            <a:ext cx="3733800" cy="2529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842" y="1850886"/>
            <a:ext cx="3645158" cy="269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5105400"/>
            <a:ext cx="884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হল জনসাধারণের অর্থ গচ্ছিত রাখার এবং ঋণগ্রহীতাদের বিভিন্ন মে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দী ঋণ প্রদান করার প্রতিষ্ঠান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7200"/>
            <a:ext cx="443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দেখছো?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634876"/>
            <a:ext cx="3924301" cy="2375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1624970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 rot="1921863">
            <a:off x="7693969" y="3039790"/>
            <a:ext cx="756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109" y="4860448"/>
            <a:ext cx="8624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 তাদের আ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 উদ্বৃত্ত অর্থ নিরাপদে সঞ্চ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ব্যাংকে জমা রা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খে।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ব্যাংকে 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কারবারি বলা হ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6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2FF0942-9844-42A9-ABCC-34B2BAFF54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85028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9998" y="160020"/>
            <a:ext cx="3429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13466" y="6261267"/>
            <a:ext cx="2068959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5410200"/>
            <a:ext cx="3659796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98" y="1341784"/>
            <a:ext cx="7391400" cy="3605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53" y="27710"/>
            <a:ext cx="9047047" cy="669798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2209" y="255611"/>
            <a:ext cx="6995945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ব্যাংকগুলি কী রকম ব্যাংক?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060309" cy="365125"/>
          </a:xfrm>
        </p:spPr>
        <p:txBody>
          <a:bodyPr/>
          <a:lstStyle/>
          <a:p>
            <a:fld id="{9F440F68-360C-4377-A236-753E930638B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209" y="1161693"/>
            <a:ext cx="7357352" cy="410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2741935" y="4446201"/>
            <a:ext cx="215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1506" y="5551814"/>
            <a:ext cx="7357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</a:t>
            </a:r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 কাজ বা কার্যাবলী কী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324</Words>
  <Application>Microsoft Office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NikoshLightBAN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Shadman Labib</cp:lastModifiedBy>
  <cp:revision>43</cp:revision>
  <dcterms:created xsi:type="dcterms:W3CDTF">2020-01-26T03:48:57Z</dcterms:created>
  <dcterms:modified xsi:type="dcterms:W3CDTF">2020-01-26T11:45:35Z</dcterms:modified>
</cp:coreProperties>
</file>