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DDE7C8-7AF6-4EB5-9EB2-D3167DA57C5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99F31D-F383-4485-A442-33E5C0B05EC8}">
      <dgm:prSet phldrT="[Text]"/>
      <dgm:spPr/>
      <dgm:t>
        <a:bodyPr/>
        <a:lstStyle/>
        <a:p>
          <a:r>
            <a:rPr lang="bn-BD" dirty="0" smtClean="0"/>
            <a:t>অভাব</a:t>
          </a:r>
          <a:endParaRPr lang="en-US" dirty="0"/>
        </a:p>
      </dgm:t>
    </dgm:pt>
    <dgm:pt modelId="{0D50A399-9C1B-48CF-A25C-446647B385B1}" type="parTrans" cxnId="{E9358B76-6E14-44E4-A181-4CD971F37FFC}">
      <dgm:prSet/>
      <dgm:spPr/>
      <dgm:t>
        <a:bodyPr/>
        <a:lstStyle/>
        <a:p>
          <a:endParaRPr lang="en-US"/>
        </a:p>
      </dgm:t>
    </dgm:pt>
    <dgm:pt modelId="{716C3CCF-0048-4E42-8FEE-2F3B4F8D64AA}" type="sibTrans" cxnId="{E9358B76-6E14-44E4-A181-4CD971F37FFC}">
      <dgm:prSet/>
      <dgm:spPr/>
      <dgm:t>
        <a:bodyPr/>
        <a:lstStyle/>
        <a:p>
          <a:endParaRPr lang="en-US"/>
        </a:p>
      </dgm:t>
    </dgm:pt>
    <dgm:pt modelId="{CE4ED1DF-78E1-4F78-86FF-AB126A3FA8AE}">
      <dgm:prSet phldrT="[Text]"/>
      <dgm:spPr/>
      <dgm:t>
        <a:bodyPr/>
        <a:lstStyle/>
        <a:p>
          <a:r>
            <a:rPr lang="bn-BD" dirty="0" smtClean="0"/>
            <a:t>আচরণ</a:t>
          </a:r>
          <a:endParaRPr lang="en-US" dirty="0"/>
        </a:p>
      </dgm:t>
    </dgm:pt>
    <dgm:pt modelId="{EBF9CAE9-8858-4B51-991C-7DFBC8AFF313}" type="parTrans" cxnId="{D2FEFA26-86B7-44BE-AA15-6CCA02F34370}">
      <dgm:prSet/>
      <dgm:spPr/>
      <dgm:t>
        <a:bodyPr/>
        <a:lstStyle/>
        <a:p>
          <a:endParaRPr lang="en-US"/>
        </a:p>
      </dgm:t>
    </dgm:pt>
    <dgm:pt modelId="{044FA0B6-BEA0-487C-89F6-405A0DC4C1A0}" type="sibTrans" cxnId="{D2FEFA26-86B7-44BE-AA15-6CCA02F34370}">
      <dgm:prSet/>
      <dgm:spPr/>
      <dgm:t>
        <a:bodyPr/>
        <a:lstStyle/>
        <a:p>
          <a:endParaRPr lang="en-US"/>
        </a:p>
      </dgm:t>
    </dgm:pt>
    <dgm:pt modelId="{0EC8FCD2-B6EE-4434-931D-8D60C008D14A}">
      <dgm:prSet phldrT="[Text]"/>
      <dgm:spPr/>
      <dgm:t>
        <a:bodyPr/>
        <a:lstStyle/>
        <a:p>
          <a:r>
            <a:rPr lang="bn-BD" dirty="0" smtClean="0"/>
            <a:t>লক্ষ্য অর্জন</a:t>
          </a:r>
          <a:endParaRPr lang="en-US" dirty="0"/>
        </a:p>
      </dgm:t>
    </dgm:pt>
    <dgm:pt modelId="{606B033B-8468-4E31-8A3D-F044A1971385}" type="parTrans" cxnId="{58A9AB88-ABFF-4246-B065-088740E85B49}">
      <dgm:prSet/>
      <dgm:spPr/>
      <dgm:t>
        <a:bodyPr/>
        <a:lstStyle/>
        <a:p>
          <a:endParaRPr lang="en-US"/>
        </a:p>
      </dgm:t>
    </dgm:pt>
    <dgm:pt modelId="{07DECB62-CF58-4BF9-B53A-6429182D9C34}" type="sibTrans" cxnId="{58A9AB88-ABFF-4246-B065-088740E85B49}">
      <dgm:prSet/>
      <dgm:spPr/>
      <dgm:t>
        <a:bodyPr/>
        <a:lstStyle/>
        <a:p>
          <a:endParaRPr lang="en-US"/>
        </a:p>
      </dgm:t>
    </dgm:pt>
    <dgm:pt modelId="{65F02B4F-16DE-432D-A6E0-16DFB9EFA7B9}">
      <dgm:prSet phldrT="[Text]"/>
      <dgm:spPr/>
      <dgm:t>
        <a:bodyPr/>
        <a:lstStyle/>
        <a:p>
          <a:r>
            <a:rPr lang="bn-BD" dirty="0" smtClean="0"/>
            <a:t>অভাব পুরন</a:t>
          </a:r>
          <a:endParaRPr lang="en-US" dirty="0"/>
        </a:p>
      </dgm:t>
    </dgm:pt>
    <dgm:pt modelId="{2EC01247-6F24-4B13-9D23-477B9176A0D9}" type="sibTrans" cxnId="{57FD26FD-8068-496A-A3FE-9EF2A26FABE9}">
      <dgm:prSet/>
      <dgm:spPr/>
      <dgm:t>
        <a:bodyPr/>
        <a:lstStyle/>
        <a:p>
          <a:endParaRPr lang="en-US"/>
        </a:p>
      </dgm:t>
    </dgm:pt>
    <dgm:pt modelId="{3F5D2F98-25A8-4061-BE76-8FE213CDC7AC}" type="parTrans" cxnId="{57FD26FD-8068-496A-A3FE-9EF2A26FABE9}">
      <dgm:prSet/>
      <dgm:spPr/>
      <dgm:t>
        <a:bodyPr/>
        <a:lstStyle/>
        <a:p>
          <a:endParaRPr lang="en-US"/>
        </a:p>
      </dgm:t>
    </dgm:pt>
    <dgm:pt modelId="{941A366F-B05B-4C75-BA5A-1732EFBC1E07}">
      <dgm:prSet phldrT="[Text]"/>
      <dgm:spPr/>
      <dgm:t>
        <a:bodyPr/>
        <a:lstStyle/>
        <a:p>
          <a:r>
            <a:rPr lang="bn-BD" dirty="0" smtClean="0"/>
            <a:t>তারনা</a:t>
          </a:r>
          <a:endParaRPr lang="en-US" dirty="0"/>
        </a:p>
      </dgm:t>
    </dgm:pt>
    <dgm:pt modelId="{F2AFB676-7637-489B-9408-C5C02698C095}" type="sibTrans" cxnId="{041A9A80-EF1E-4EEE-86CB-9872B75DD41E}">
      <dgm:prSet/>
      <dgm:spPr/>
      <dgm:t>
        <a:bodyPr/>
        <a:lstStyle/>
        <a:p>
          <a:endParaRPr lang="en-US"/>
        </a:p>
      </dgm:t>
    </dgm:pt>
    <dgm:pt modelId="{3184BAF9-2B07-4940-8A53-247867B31540}" type="parTrans" cxnId="{041A9A80-EF1E-4EEE-86CB-9872B75DD41E}">
      <dgm:prSet/>
      <dgm:spPr/>
      <dgm:t>
        <a:bodyPr/>
        <a:lstStyle/>
        <a:p>
          <a:endParaRPr lang="en-US"/>
        </a:p>
      </dgm:t>
    </dgm:pt>
    <dgm:pt modelId="{6B1174C9-6AE8-4FF7-A0C5-78BBC02C6D4B}" type="pres">
      <dgm:prSet presAssocID="{44DDE7C8-7AF6-4EB5-9EB2-D3167DA57C5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69792A-2309-4D71-BA3E-EE255FD1FFF6}" type="pres">
      <dgm:prSet presAssocID="{D099F31D-F383-4485-A442-33E5C0B05EC8}" presName="node" presStyleLbl="node1" presStyleIdx="0" presStyleCnt="5" custRadScaleRad="101646" custRadScaleInc="3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519DC6-457A-4D5D-8CB9-DAF48ACCDA72}" type="pres">
      <dgm:prSet presAssocID="{716C3CCF-0048-4E42-8FEE-2F3B4F8D64AA}" presName="sibTrans" presStyleLbl="sibTrans2D1" presStyleIdx="0" presStyleCnt="5"/>
      <dgm:spPr/>
      <dgm:t>
        <a:bodyPr/>
        <a:lstStyle/>
        <a:p>
          <a:endParaRPr lang="en-US"/>
        </a:p>
      </dgm:t>
    </dgm:pt>
    <dgm:pt modelId="{598D1AD0-1029-4B20-A130-55097F313C2F}" type="pres">
      <dgm:prSet presAssocID="{716C3CCF-0048-4E42-8FEE-2F3B4F8D64AA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F477D0F-C44B-4647-8CCC-9344172C0AC6}" type="pres">
      <dgm:prSet presAssocID="{CE4ED1DF-78E1-4F78-86FF-AB126A3FA8A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2AE0C-BE4F-482A-80CB-FA9AF9411D98}" type="pres">
      <dgm:prSet presAssocID="{044FA0B6-BEA0-487C-89F6-405A0DC4C1A0}" presName="sibTrans" presStyleLbl="sibTrans2D1" presStyleIdx="1" presStyleCnt="5"/>
      <dgm:spPr/>
      <dgm:t>
        <a:bodyPr/>
        <a:lstStyle/>
        <a:p>
          <a:endParaRPr lang="en-US"/>
        </a:p>
      </dgm:t>
    </dgm:pt>
    <dgm:pt modelId="{509BDCD6-D370-4B6E-8725-276AF9C884D6}" type="pres">
      <dgm:prSet presAssocID="{044FA0B6-BEA0-487C-89F6-405A0DC4C1A0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6084227-156C-4B2C-B7D9-48EB136956D2}" type="pres">
      <dgm:prSet presAssocID="{941A366F-B05B-4C75-BA5A-1732EFBC1E0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D3E4AC-9C81-45A0-8922-C2884DA12C52}" type="pres">
      <dgm:prSet presAssocID="{F2AFB676-7637-489B-9408-C5C02698C095}" presName="sibTrans" presStyleLbl="sibTrans2D1" presStyleIdx="2" presStyleCnt="5"/>
      <dgm:spPr/>
      <dgm:t>
        <a:bodyPr/>
        <a:lstStyle/>
        <a:p>
          <a:endParaRPr lang="en-US"/>
        </a:p>
      </dgm:t>
    </dgm:pt>
    <dgm:pt modelId="{892D9226-9A5E-4DC5-B191-41D5A67C3AB4}" type="pres">
      <dgm:prSet presAssocID="{F2AFB676-7637-489B-9408-C5C02698C095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00D89693-5ACA-4975-BFF2-0919FC04804B}" type="pres">
      <dgm:prSet presAssocID="{65F02B4F-16DE-432D-A6E0-16DFB9EFA7B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4FE4F-3F4D-40D1-9102-B03A9193F8E4}" type="pres">
      <dgm:prSet presAssocID="{2EC01247-6F24-4B13-9D23-477B9176A0D9}" presName="sibTrans" presStyleLbl="sibTrans2D1" presStyleIdx="3" presStyleCnt="5"/>
      <dgm:spPr/>
      <dgm:t>
        <a:bodyPr/>
        <a:lstStyle/>
        <a:p>
          <a:endParaRPr lang="en-US"/>
        </a:p>
      </dgm:t>
    </dgm:pt>
    <dgm:pt modelId="{1B754D15-DD3A-47FF-A76B-804D888FAA52}" type="pres">
      <dgm:prSet presAssocID="{2EC01247-6F24-4B13-9D23-477B9176A0D9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E499F6D-FEC4-4F91-A32D-5340396058AD}" type="pres">
      <dgm:prSet presAssocID="{0EC8FCD2-B6EE-4434-931D-8D60C008D14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752E30-17F1-4702-A12E-457B1C22D367}" type="pres">
      <dgm:prSet presAssocID="{07DECB62-CF58-4BF9-B53A-6429182D9C34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DACF202-AB32-4ACC-B783-97341B3A0C1F}" type="pres">
      <dgm:prSet presAssocID="{07DECB62-CF58-4BF9-B53A-6429182D9C34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09C0C0DE-F8B7-4F4C-B2D0-2C8BE26C9058}" type="presOf" srcId="{07DECB62-CF58-4BF9-B53A-6429182D9C34}" destId="{9DACF202-AB32-4ACC-B783-97341B3A0C1F}" srcOrd="1" destOrd="0" presId="urn:microsoft.com/office/officeart/2005/8/layout/cycle2"/>
    <dgm:cxn modelId="{78197C03-9968-41B1-A791-30FDC7C6E0E8}" type="presOf" srcId="{07DECB62-CF58-4BF9-B53A-6429182D9C34}" destId="{43752E30-17F1-4702-A12E-457B1C22D367}" srcOrd="0" destOrd="0" presId="urn:microsoft.com/office/officeart/2005/8/layout/cycle2"/>
    <dgm:cxn modelId="{B390B886-E66C-4F05-BFB8-4B0CCD47CC1E}" type="presOf" srcId="{CE4ED1DF-78E1-4F78-86FF-AB126A3FA8AE}" destId="{DF477D0F-C44B-4647-8CCC-9344172C0AC6}" srcOrd="0" destOrd="0" presId="urn:microsoft.com/office/officeart/2005/8/layout/cycle2"/>
    <dgm:cxn modelId="{D2FEFA26-86B7-44BE-AA15-6CCA02F34370}" srcId="{44DDE7C8-7AF6-4EB5-9EB2-D3167DA57C5A}" destId="{CE4ED1DF-78E1-4F78-86FF-AB126A3FA8AE}" srcOrd="1" destOrd="0" parTransId="{EBF9CAE9-8858-4B51-991C-7DFBC8AFF313}" sibTransId="{044FA0B6-BEA0-487C-89F6-405A0DC4C1A0}"/>
    <dgm:cxn modelId="{A6F98DCB-8E96-4247-A00F-2DECB082FEA2}" type="presOf" srcId="{F2AFB676-7637-489B-9408-C5C02698C095}" destId="{6AD3E4AC-9C81-45A0-8922-C2884DA12C52}" srcOrd="0" destOrd="0" presId="urn:microsoft.com/office/officeart/2005/8/layout/cycle2"/>
    <dgm:cxn modelId="{57FD26FD-8068-496A-A3FE-9EF2A26FABE9}" srcId="{44DDE7C8-7AF6-4EB5-9EB2-D3167DA57C5A}" destId="{65F02B4F-16DE-432D-A6E0-16DFB9EFA7B9}" srcOrd="3" destOrd="0" parTransId="{3F5D2F98-25A8-4061-BE76-8FE213CDC7AC}" sibTransId="{2EC01247-6F24-4B13-9D23-477B9176A0D9}"/>
    <dgm:cxn modelId="{E143F8F0-23A5-4D60-98A8-4CA0623E92BD}" type="presOf" srcId="{2EC01247-6F24-4B13-9D23-477B9176A0D9}" destId="{1B754D15-DD3A-47FF-A76B-804D888FAA52}" srcOrd="1" destOrd="0" presId="urn:microsoft.com/office/officeart/2005/8/layout/cycle2"/>
    <dgm:cxn modelId="{58A9AB88-ABFF-4246-B065-088740E85B49}" srcId="{44DDE7C8-7AF6-4EB5-9EB2-D3167DA57C5A}" destId="{0EC8FCD2-B6EE-4434-931D-8D60C008D14A}" srcOrd="4" destOrd="0" parTransId="{606B033B-8468-4E31-8A3D-F044A1971385}" sibTransId="{07DECB62-CF58-4BF9-B53A-6429182D9C34}"/>
    <dgm:cxn modelId="{3E983DEC-DF47-4C42-84F0-E1A88C1603BF}" type="presOf" srcId="{44DDE7C8-7AF6-4EB5-9EB2-D3167DA57C5A}" destId="{6B1174C9-6AE8-4FF7-A0C5-78BBC02C6D4B}" srcOrd="0" destOrd="0" presId="urn:microsoft.com/office/officeart/2005/8/layout/cycle2"/>
    <dgm:cxn modelId="{DA04CC7A-9C17-40B6-8CA7-4A4DA9BCD562}" type="presOf" srcId="{F2AFB676-7637-489B-9408-C5C02698C095}" destId="{892D9226-9A5E-4DC5-B191-41D5A67C3AB4}" srcOrd="1" destOrd="0" presId="urn:microsoft.com/office/officeart/2005/8/layout/cycle2"/>
    <dgm:cxn modelId="{9557236F-3017-401A-93D6-BD310801AB29}" type="presOf" srcId="{716C3CCF-0048-4E42-8FEE-2F3B4F8D64AA}" destId="{598D1AD0-1029-4B20-A130-55097F313C2F}" srcOrd="1" destOrd="0" presId="urn:microsoft.com/office/officeart/2005/8/layout/cycle2"/>
    <dgm:cxn modelId="{B291AE01-F409-4336-BC01-57AFF5B0DBE3}" type="presOf" srcId="{716C3CCF-0048-4E42-8FEE-2F3B4F8D64AA}" destId="{9B519DC6-457A-4D5D-8CB9-DAF48ACCDA72}" srcOrd="0" destOrd="0" presId="urn:microsoft.com/office/officeart/2005/8/layout/cycle2"/>
    <dgm:cxn modelId="{8456E1E0-CF45-4359-8058-F20B7F64D7B1}" type="presOf" srcId="{044FA0B6-BEA0-487C-89F6-405A0DC4C1A0}" destId="{509BDCD6-D370-4B6E-8725-276AF9C884D6}" srcOrd="1" destOrd="0" presId="urn:microsoft.com/office/officeart/2005/8/layout/cycle2"/>
    <dgm:cxn modelId="{041A9A80-EF1E-4EEE-86CB-9872B75DD41E}" srcId="{44DDE7C8-7AF6-4EB5-9EB2-D3167DA57C5A}" destId="{941A366F-B05B-4C75-BA5A-1732EFBC1E07}" srcOrd="2" destOrd="0" parTransId="{3184BAF9-2B07-4940-8A53-247867B31540}" sibTransId="{F2AFB676-7637-489B-9408-C5C02698C095}"/>
    <dgm:cxn modelId="{3C011145-2928-4E55-88AB-06DE879A3859}" type="presOf" srcId="{0EC8FCD2-B6EE-4434-931D-8D60C008D14A}" destId="{AE499F6D-FEC4-4F91-A32D-5340396058AD}" srcOrd="0" destOrd="0" presId="urn:microsoft.com/office/officeart/2005/8/layout/cycle2"/>
    <dgm:cxn modelId="{310F4ACA-945A-42E0-9764-998226161A26}" type="presOf" srcId="{2EC01247-6F24-4B13-9D23-477B9176A0D9}" destId="{E974FE4F-3F4D-40D1-9102-B03A9193F8E4}" srcOrd="0" destOrd="0" presId="urn:microsoft.com/office/officeart/2005/8/layout/cycle2"/>
    <dgm:cxn modelId="{B982487B-0B1C-478E-B4F9-CF586C9A74EA}" type="presOf" srcId="{D099F31D-F383-4485-A442-33E5C0B05EC8}" destId="{E969792A-2309-4D71-BA3E-EE255FD1FFF6}" srcOrd="0" destOrd="0" presId="urn:microsoft.com/office/officeart/2005/8/layout/cycle2"/>
    <dgm:cxn modelId="{3224A016-175B-43E0-8038-D3E395E83F66}" type="presOf" srcId="{65F02B4F-16DE-432D-A6E0-16DFB9EFA7B9}" destId="{00D89693-5ACA-4975-BFF2-0919FC04804B}" srcOrd="0" destOrd="0" presId="urn:microsoft.com/office/officeart/2005/8/layout/cycle2"/>
    <dgm:cxn modelId="{2912639D-3084-4AFC-AB52-EE5FB8D8D6F8}" type="presOf" srcId="{941A366F-B05B-4C75-BA5A-1732EFBC1E07}" destId="{F6084227-156C-4B2C-B7D9-48EB136956D2}" srcOrd="0" destOrd="0" presId="urn:microsoft.com/office/officeart/2005/8/layout/cycle2"/>
    <dgm:cxn modelId="{99A47265-D15F-45BB-89BC-78C7364EF53F}" type="presOf" srcId="{044FA0B6-BEA0-487C-89F6-405A0DC4C1A0}" destId="{A4C2AE0C-BE4F-482A-80CB-FA9AF9411D98}" srcOrd="0" destOrd="0" presId="urn:microsoft.com/office/officeart/2005/8/layout/cycle2"/>
    <dgm:cxn modelId="{E9358B76-6E14-44E4-A181-4CD971F37FFC}" srcId="{44DDE7C8-7AF6-4EB5-9EB2-D3167DA57C5A}" destId="{D099F31D-F383-4485-A442-33E5C0B05EC8}" srcOrd="0" destOrd="0" parTransId="{0D50A399-9C1B-48CF-A25C-446647B385B1}" sibTransId="{716C3CCF-0048-4E42-8FEE-2F3B4F8D64AA}"/>
    <dgm:cxn modelId="{358FD51D-DB22-46B4-9ACE-B36E5EB3108A}" type="presParOf" srcId="{6B1174C9-6AE8-4FF7-A0C5-78BBC02C6D4B}" destId="{E969792A-2309-4D71-BA3E-EE255FD1FFF6}" srcOrd="0" destOrd="0" presId="urn:microsoft.com/office/officeart/2005/8/layout/cycle2"/>
    <dgm:cxn modelId="{1E393B0B-4A47-4077-A78C-97EC7829146C}" type="presParOf" srcId="{6B1174C9-6AE8-4FF7-A0C5-78BBC02C6D4B}" destId="{9B519DC6-457A-4D5D-8CB9-DAF48ACCDA72}" srcOrd="1" destOrd="0" presId="urn:microsoft.com/office/officeart/2005/8/layout/cycle2"/>
    <dgm:cxn modelId="{956542C0-5E99-4AD6-B5FE-8CB74EF8225F}" type="presParOf" srcId="{9B519DC6-457A-4D5D-8CB9-DAF48ACCDA72}" destId="{598D1AD0-1029-4B20-A130-55097F313C2F}" srcOrd="0" destOrd="0" presId="urn:microsoft.com/office/officeart/2005/8/layout/cycle2"/>
    <dgm:cxn modelId="{BBFCEFF8-5B14-4668-9B46-E3F2FD01562E}" type="presParOf" srcId="{6B1174C9-6AE8-4FF7-A0C5-78BBC02C6D4B}" destId="{DF477D0F-C44B-4647-8CCC-9344172C0AC6}" srcOrd="2" destOrd="0" presId="urn:microsoft.com/office/officeart/2005/8/layout/cycle2"/>
    <dgm:cxn modelId="{6404AC40-BEA2-402E-A679-D5C180F71DEF}" type="presParOf" srcId="{6B1174C9-6AE8-4FF7-A0C5-78BBC02C6D4B}" destId="{A4C2AE0C-BE4F-482A-80CB-FA9AF9411D98}" srcOrd="3" destOrd="0" presId="urn:microsoft.com/office/officeart/2005/8/layout/cycle2"/>
    <dgm:cxn modelId="{A4494C6B-8511-42BD-99CE-204BD484C92B}" type="presParOf" srcId="{A4C2AE0C-BE4F-482A-80CB-FA9AF9411D98}" destId="{509BDCD6-D370-4B6E-8725-276AF9C884D6}" srcOrd="0" destOrd="0" presId="urn:microsoft.com/office/officeart/2005/8/layout/cycle2"/>
    <dgm:cxn modelId="{81CAAC42-3E4F-4AEC-A79A-4E5BAE358472}" type="presParOf" srcId="{6B1174C9-6AE8-4FF7-A0C5-78BBC02C6D4B}" destId="{F6084227-156C-4B2C-B7D9-48EB136956D2}" srcOrd="4" destOrd="0" presId="urn:microsoft.com/office/officeart/2005/8/layout/cycle2"/>
    <dgm:cxn modelId="{4C74362D-D6B0-4CB7-9572-43CEC68D1BE4}" type="presParOf" srcId="{6B1174C9-6AE8-4FF7-A0C5-78BBC02C6D4B}" destId="{6AD3E4AC-9C81-45A0-8922-C2884DA12C52}" srcOrd="5" destOrd="0" presId="urn:microsoft.com/office/officeart/2005/8/layout/cycle2"/>
    <dgm:cxn modelId="{6A6353D3-1711-4D58-9A81-4145E84335F3}" type="presParOf" srcId="{6AD3E4AC-9C81-45A0-8922-C2884DA12C52}" destId="{892D9226-9A5E-4DC5-B191-41D5A67C3AB4}" srcOrd="0" destOrd="0" presId="urn:microsoft.com/office/officeart/2005/8/layout/cycle2"/>
    <dgm:cxn modelId="{C2FE6A09-5B84-42AA-A8BA-4CAD867A1965}" type="presParOf" srcId="{6B1174C9-6AE8-4FF7-A0C5-78BBC02C6D4B}" destId="{00D89693-5ACA-4975-BFF2-0919FC04804B}" srcOrd="6" destOrd="0" presId="urn:microsoft.com/office/officeart/2005/8/layout/cycle2"/>
    <dgm:cxn modelId="{BB20AE14-F28D-49B1-B647-F8F8F934FC5D}" type="presParOf" srcId="{6B1174C9-6AE8-4FF7-A0C5-78BBC02C6D4B}" destId="{E974FE4F-3F4D-40D1-9102-B03A9193F8E4}" srcOrd="7" destOrd="0" presId="urn:microsoft.com/office/officeart/2005/8/layout/cycle2"/>
    <dgm:cxn modelId="{8984D6C5-6870-49E2-B105-59AA15D6FB4C}" type="presParOf" srcId="{E974FE4F-3F4D-40D1-9102-B03A9193F8E4}" destId="{1B754D15-DD3A-47FF-A76B-804D888FAA52}" srcOrd="0" destOrd="0" presId="urn:microsoft.com/office/officeart/2005/8/layout/cycle2"/>
    <dgm:cxn modelId="{A7B7828B-DDD8-47FC-98A9-4C0B3217F1BF}" type="presParOf" srcId="{6B1174C9-6AE8-4FF7-A0C5-78BBC02C6D4B}" destId="{AE499F6D-FEC4-4F91-A32D-5340396058AD}" srcOrd="8" destOrd="0" presId="urn:microsoft.com/office/officeart/2005/8/layout/cycle2"/>
    <dgm:cxn modelId="{B464FF84-435F-4614-9483-050E0402526D}" type="presParOf" srcId="{6B1174C9-6AE8-4FF7-A0C5-78BBC02C6D4B}" destId="{43752E30-17F1-4702-A12E-457B1C22D367}" srcOrd="9" destOrd="0" presId="urn:microsoft.com/office/officeart/2005/8/layout/cycle2"/>
    <dgm:cxn modelId="{0D4F5418-7490-47FD-BAAC-1AACE6CFF0B6}" type="presParOf" srcId="{43752E30-17F1-4702-A12E-457B1C22D367}" destId="{9DACF202-AB32-4ACC-B783-97341B3A0C1F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4D49563-2276-473D-BCAB-BADC97595A83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89E24FF-8E19-470D-A5B7-0D2A740E8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algn="ctr">
              <a:buNone/>
            </a:pPr>
            <a:endParaRPr lang="bn-BD" dirty="0" smtClean="0"/>
          </a:p>
          <a:p>
            <a:pPr algn="ctr">
              <a:buNone/>
            </a:pPr>
            <a:endParaRPr lang="bn-BD" dirty="0" smtClean="0"/>
          </a:p>
          <a:p>
            <a:pPr algn="ctr">
              <a:buNone/>
            </a:pPr>
            <a:r>
              <a:rPr lang="bn-BD" sz="2000" dirty="0" smtClean="0"/>
              <a:t>মোঃ শাহরিয়র </a:t>
            </a:r>
            <a:r>
              <a:rPr lang="bn-BD" sz="2000" dirty="0" smtClean="0"/>
              <a:t>হোসেন ফুয়াদ</a:t>
            </a:r>
            <a:endParaRPr lang="bn-BD" sz="2000" dirty="0" smtClean="0"/>
          </a:p>
          <a:p>
            <a:pPr algn="ctr">
              <a:buNone/>
            </a:pPr>
            <a:r>
              <a:rPr lang="bn-BD" sz="2000" dirty="0" smtClean="0"/>
              <a:t>প্রভাষক</a:t>
            </a:r>
          </a:p>
          <a:p>
            <a:pPr algn="ctr">
              <a:buNone/>
            </a:pPr>
            <a:r>
              <a:rPr lang="bn-BD" sz="2000" dirty="0" smtClean="0"/>
              <a:t>গুলশান কমার্স কলেজ</a:t>
            </a:r>
          </a:p>
          <a:p>
            <a:pPr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bn-BD" dirty="0" smtClean="0"/>
              <a:t/>
            </a:r>
            <a:br>
              <a:rPr lang="bn-BD" dirty="0" smtClean="0"/>
            </a:br>
            <a:r>
              <a:rPr lang="bn-BD" dirty="0" smtClean="0"/>
              <a:t/>
            </a:r>
            <a:br>
              <a:rPr lang="bn-BD" dirty="0" smtClean="0"/>
            </a:br>
            <a:r>
              <a:rPr lang="en-US" dirty="0" smtClean="0"/>
              <a:t> </a:t>
            </a:r>
            <a:r>
              <a:rPr lang="en-US" sz="3600" dirty="0" err="1" smtClean="0"/>
              <a:t>ব্যবসায়</a:t>
            </a:r>
            <a:r>
              <a:rPr lang="en-US" sz="3600" dirty="0" smtClean="0"/>
              <a:t> </a:t>
            </a:r>
            <a:r>
              <a:rPr lang="en-US" sz="3600" dirty="0" err="1" smtClean="0"/>
              <a:t>সংগঠন</a:t>
            </a:r>
            <a:r>
              <a:rPr lang="en-US" sz="3600" dirty="0" smtClean="0"/>
              <a:t> ও </a:t>
            </a:r>
            <a:r>
              <a:rPr lang="en-US" sz="3600" dirty="0" err="1" smtClean="0"/>
              <a:t>ব্যবস্থাপনা</a:t>
            </a:r>
            <a:r>
              <a:rPr lang="en-US" sz="3600" dirty="0" smtClean="0"/>
              <a:t> ২য় </a:t>
            </a:r>
            <a:r>
              <a:rPr lang="en-US" sz="3600" dirty="0" err="1" smtClean="0"/>
              <a:t>পত্র</a:t>
            </a:r>
            <a:r>
              <a:rPr lang="en-US" sz="3600" dirty="0" smtClean="0"/>
              <a:t> </a:t>
            </a:r>
            <a:r>
              <a:rPr lang="bn-BD" dirty="0" smtClean="0"/>
              <a:t/>
            </a:r>
            <a:br>
              <a:rPr lang="bn-BD" dirty="0" smtClean="0"/>
            </a:br>
            <a:r>
              <a:rPr lang="bn-BD" dirty="0" smtClean="0"/>
              <a:t/>
            </a:r>
            <a:br>
              <a:rPr lang="bn-BD" dirty="0" smtClean="0"/>
            </a:br>
            <a:r>
              <a:rPr lang="en-US" dirty="0" err="1" smtClean="0"/>
              <a:t>সপ্তম</a:t>
            </a:r>
            <a:r>
              <a:rPr lang="bn-BD" dirty="0" smtClean="0"/>
              <a:t> অধ্যায়ঃপ্রেষণা (</a:t>
            </a:r>
            <a:r>
              <a:rPr lang="en-US" dirty="0" smtClean="0"/>
              <a:t>Motivation</a:t>
            </a:r>
            <a:r>
              <a:rPr lang="bn-BD" dirty="0" smtClean="0"/>
              <a:t>) </a:t>
            </a:r>
            <a:r>
              <a:rPr lang="bn-BD" dirty="0" smtClean="0"/>
              <a:t/>
            </a:r>
            <a:br>
              <a:rPr lang="bn-BD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924800" cy="3962400"/>
          </a:xfrm>
        </p:spPr>
        <p:txBody>
          <a:bodyPr>
            <a:normAutofit fontScale="90000"/>
          </a:bodyPr>
          <a:lstStyle/>
          <a:p>
            <a:r>
              <a:rPr lang="bn-BD" dirty="0" smtClean="0"/>
              <a:t/>
            </a:r>
            <a:br>
              <a:rPr lang="bn-BD" dirty="0" smtClean="0"/>
            </a:br>
            <a:r>
              <a:rPr lang="bn-BD" dirty="0" smtClean="0"/>
              <a:t/>
            </a:r>
            <a:br>
              <a:rPr lang="bn-BD" dirty="0" smtClean="0"/>
            </a:br>
            <a:r>
              <a:rPr lang="bn-BD" dirty="0" smtClean="0"/>
              <a:t/>
            </a:r>
            <a:br>
              <a:rPr lang="bn-BD" dirty="0" smtClean="0"/>
            </a:br>
            <a:r>
              <a:rPr lang="bn-BD" dirty="0" smtClean="0"/>
              <a:t/>
            </a:r>
            <a:br>
              <a:rPr lang="bn-BD" dirty="0" smtClean="0"/>
            </a:br>
            <a:r>
              <a:rPr lang="en-US" dirty="0" err="1" smtClean="0"/>
              <a:t>প্রেষণা</a:t>
            </a:r>
            <a:r>
              <a:rPr lang="bn-BD" dirty="0" smtClean="0"/>
              <a:t/>
            </a:r>
            <a:br>
              <a:rPr lang="bn-BD" dirty="0" smtClean="0"/>
            </a:br>
            <a:r>
              <a:rPr lang="bn-BD" dirty="0" smtClean="0"/>
              <a:t/>
            </a:r>
            <a:br>
              <a:rPr lang="bn-BD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r>
              <a:rPr lang="bn-BD" dirty="0" smtClean="0"/>
              <a:t> </a:t>
            </a:r>
            <a:endParaRPr lang="en-US" dirty="0"/>
          </a:p>
        </p:txBody>
      </p:sp>
      <p:pic>
        <p:nvPicPr>
          <p:cNvPr id="1026" name="Picture 2" descr="H:\FUAD\Motivation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85800"/>
            <a:ext cx="2057400" cy="2757340"/>
          </a:xfrm>
          <a:prstGeom prst="rect">
            <a:avLst/>
          </a:prstGeom>
          <a:noFill/>
        </p:spPr>
      </p:pic>
      <p:pic>
        <p:nvPicPr>
          <p:cNvPr id="1027" name="Picture 3" descr="H:\FUAD\Motivation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81000"/>
            <a:ext cx="3829050" cy="1775287"/>
          </a:xfrm>
          <a:prstGeom prst="rect">
            <a:avLst/>
          </a:prstGeom>
          <a:noFill/>
        </p:spPr>
      </p:pic>
      <p:pic>
        <p:nvPicPr>
          <p:cNvPr id="4" name="Picture 2" descr="H:\FUAD\Motivation\images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800600"/>
            <a:ext cx="2514600" cy="1819275"/>
          </a:xfrm>
          <a:prstGeom prst="rect">
            <a:avLst/>
          </a:prstGeom>
          <a:noFill/>
        </p:spPr>
      </p:pic>
      <p:pic>
        <p:nvPicPr>
          <p:cNvPr id="5" name="Picture 3" descr="H:\FUAD\Motivation\downloa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4953000"/>
            <a:ext cx="2962275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উপাদান</a:t>
            </a:r>
            <a:r>
              <a:rPr lang="en-US" dirty="0" smtClean="0"/>
              <a:t> </a:t>
            </a:r>
            <a:r>
              <a:rPr lang="en-US" dirty="0" err="1" smtClean="0"/>
              <a:t>মানুষকে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কাজ</a:t>
            </a:r>
            <a:r>
              <a:rPr lang="en-US" dirty="0" smtClean="0"/>
              <a:t> 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প্রেরনা</a:t>
            </a:r>
            <a:r>
              <a:rPr lang="en-US" dirty="0"/>
              <a:t> </a:t>
            </a:r>
            <a:r>
              <a:rPr lang="en-US" dirty="0" err="1" smtClean="0"/>
              <a:t>যোগায়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প্রেষণা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।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এটি</a:t>
            </a:r>
            <a:r>
              <a:rPr lang="en-US" dirty="0" smtClean="0"/>
              <a:t> </a:t>
            </a:r>
            <a:r>
              <a:rPr lang="en-US" dirty="0" err="1" smtClean="0"/>
              <a:t>কর্মীদের</a:t>
            </a:r>
            <a:r>
              <a:rPr lang="en-US" dirty="0" smtClean="0"/>
              <a:t> </a:t>
            </a:r>
            <a:r>
              <a:rPr lang="en-US" dirty="0" err="1" smtClean="0"/>
              <a:t>কাজে</a:t>
            </a:r>
            <a:r>
              <a:rPr lang="en-US" dirty="0" smtClean="0"/>
              <a:t> </a:t>
            </a:r>
            <a:r>
              <a:rPr lang="en-US" dirty="0" err="1" smtClean="0"/>
              <a:t>উৎসাহিত</a:t>
            </a:r>
            <a:r>
              <a:rPr lang="en-US" dirty="0" smtClean="0"/>
              <a:t> </a:t>
            </a:r>
            <a:r>
              <a:rPr lang="en-US" dirty="0" err="1" smtClean="0"/>
              <a:t>করার</a:t>
            </a:r>
            <a:r>
              <a:rPr lang="en-US" dirty="0" smtClean="0"/>
              <a:t> </a:t>
            </a:r>
            <a:r>
              <a:rPr lang="en-US" dirty="0" err="1" smtClean="0"/>
              <a:t>প্রক্রিয়া</a:t>
            </a:r>
            <a:r>
              <a:rPr lang="en-US" dirty="0" smtClean="0"/>
              <a:t>।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 smtClean="0"/>
              <a:t>প্রত্যেক</a:t>
            </a:r>
            <a:r>
              <a:rPr lang="en-US" dirty="0" smtClean="0"/>
              <a:t> </a:t>
            </a:r>
            <a:r>
              <a:rPr lang="en-US" dirty="0" err="1" smtClean="0"/>
              <a:t>প্রাণী</a:t>
            </a:r>
            <a:r>
              <a:rPr lang="en-US" dirty="0" smtClean="0"/>
              <a:t> </a:t>
            </a:r>
            <a:r>
              <a:rPr lang="en-US" dirty="0" err="1" smtClean="0"/>
              <a:t>তার</a:t>
            </a:r>
            <a:r>
              <a:rPr lang="en-US" dirty="0" smtClean="0"/>
              <a:t> </a:t>
            </a:r>
            <a:r>
              <a:rPr lang="en-US" dirty="0" err="1" smtClean="0"/>
              <a:t>যেকোনো</a:t>
            </a:r>
            <a:r>
              <a:rPr lang="en-US" dirty="0" smtClean="0"/>
              <a:t> </a:t>
            </a:r>
            <a:r>
              <a:rPr lang="en-US" dirty="0" err="1" smtClean="0"/>
              <a:t>কাজ</a:t>
            </a:r>
            <a:r>
              <a:rPr lang="en-US" dirty="0" smtClean="0"/>
              <a:t> </a:t>
            </a:r>
            <a:r>
              <a:rPr lang="en-US" dirty="0" err="1" smtClean="0"/>
              <a:t>প্রেষ</a:t>
            </a:r>
            <a:r>
              <a:rPr lang="bn-BD" dirty="0" smtClean="0"/>
              <a:t>নার কারনে করে থাকে।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প্রেষণা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n-BD" dirty="0" smtClean="0"/>
              <a:t>প্রেষণার মুল উপাদান অভাব।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bn-BD" dirty="0" smtClean="0"/>
              <a:t>অভাব থেকেই  কাজ করতে প্রেরনা পায়।</a:t>
            </a:r>
            <a:endParaRPr lang="en-US" dirty="0" smtClean="0"/>
          </a:p>
          <a:p>
            <a:pPr algn="ctr">
              <a:buNone/>
            </a:pPr>
            <a:r>
              <a:rPr lang="bn-BD" dirty="0" smtClean="0"/>
              <a:t> </a:t>
            </a:r>
            <a:r>
              <a:rPr lang="en-US" dirty="0" err="1" smtClean="0"/>
              <a:t>ক্ষুধা</a:t>
            </a:r>
            <a:r>
              <a:rPr lang="en-US" dirty="0" smtClean="0"/>
              <a:t>, </a:t>
            </a:r>
            <a:r>
              <a:rPr lang="en-US" dirty="0" err="1" smtClean="0"/>
              <a:t>তৃষ্ণা</a:t>
            </a:r>
            <a:r>
              <a:rPr lang="en-US" dirty="0" smtClean="0"/>
              <a:t>, </a:t>
            </a:r>
            <a:r>
              <a:rPr lang="en-US" dirty="0" err="1" smtClean="0"/>
              <a:t>মমতা</a:t>
            </a:r>
            <a:r>
              <a:rPr lang="en-US" dirty="0" smtClean="0"/>
              <a:t>, </a:t>
            </a:r>
            <a:r>
              <a:rPr lang="en-US" dirty="0" err="1" smtClean="0"/>
              <a:t>অর্থ</a:t>
            </a:r>
            <a:r>
              <a:rPr lang="en-US" dirty="0" smtClean="0"/>
              <a:t>, </a:t>
            </a:r>
            <a:r>
              <a:rPr lang="en-US" dirty="0" err="1" smtClean="0"/>
              <a:t>প্রভাব</a:t>
            </a:r>
            <a:r>
              <a:rPr lang="en-US" dirty="0" smtClean="0"/>
              <a:t>, </a:t>
            </a:r>
            <a:r>
              <a:rPr lang="en-US" dirty="0" err="1" smtClean="0"/>
              <a:t>নিরাপত্তা্</a:t>
            </a:r>
            <a:r>
              <a:rPr lang="en-US" dirty="0" smtClean="0"/>
              <a:t>‌</a:t>
            </a:r>
            <a:r>
              <a:rPr lang="bn-BD" dirty="0" smtClean="0"/>
              <a:t> </a:t>
            </a:r>
          </a:p>
          <a:p>
            <a:pPr algn="ctr">
              <a:buNone/>
            </a:pPr>
            <a:r>
              <a:rPr lang="en-US" dirty="0" err="1" smtClean="0"/>
              <a:t>সামাজিকতা</a:t>
            </a:r>
            <a:r>
              <a:rPr lang="en-US" dirty="0" smtClean="0"/>
              <a:t>,</a:t>
            </a:r>
            <a:r>
              <a:rPr lang="bn-BD" dirty="0" smtClean="0"/>
              <a:t> স্বীকৃতি, </a:t>
            </a:r>
            <a:r>
              <a:rPr lang="en-US" dirty="0" err="1" smtClean="0"/>
              <a:t>ইত্যাদি</a:t>
            </a:r>
            <a:r>
              <a:rPr lang="en-US" dirty="0" smtClean="0"/>
              <a:t> </a:t>
            </a:r>
            <a:r>
              <a:rPr lang="en-US" dirty="0" err="1" smtClean="0"/>
              <a:t>প্রেষণার</a:t>
            </a:r>
            <a:r>
              <a:rPr lang="en-US" dirty="0" smtClean="0"/>
              <a:t> </a:t>
            </a:r>
            <a:r>
              <a:rPr lang="en-US" dirty="0" err="1" smtClean="0"/>
              <a:t>উপাদান</a:t>
            </a:r>
            <a:r>
              <a:rPr lang="en-US" dirty="0" smtClean="0"/>
              <a:t> ।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bn-BD" dirty="0" smtClean="0"/>
          </a:p>
          <a:p>
            <a:pPr>
              <a:buNone/>
            </a:pPr>
            <a:endParaRPr lang="bn-BD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BD" dirty="0" smtClean="0"/>
              <a:t>প্রেষণা চক্র/</a:t>
            </a:r>
            <a:br>
              <a:rPr lang="bn-BD" dirty="0" smtClean="0"/>
            </a:br>
            <a:r>
              <a:rPr lang="bn-BD" dirty="0" smtClean="0"/>
              <a:t>প্রেষণা প্রক্রিয়া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367338"/>
            <a:ext cx="8534400" cy="1185862"/>
          </a:xfrm>
        </p:spPr>
        <p:txBody>
          <a:bodyPr>
            <a:noAutofit/>
          </a:bodyPr>
          <a:lstStyle/>
          <a:p>
            <a:r>
              <a:rPr lang="en-US" sz="1200" dirty="0" smtClean="0"/>
              <a:t>।</a:t>
            </a:r>
          </a:p>
        </p:txBody>
      </p:sp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</p:nvPr>
        </p:nvGraphicFramePr>
        <p:xfrm>
          <a:off x="228600" y="190500"/>
          <a:ext cx="8686800" cy="438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334000"/>
            <a:ext cx="4078288" cy="381000"/>
          </a:xfrm>
        </p:spPr>
        <p:txBody>
          <a:bodyPr>
            <a:normAutofit fontScale="90000"/>
          </a:bodyPr>
          <a:lstStyle/>
          <a:p>
            <a:r>
              <a:rPr lang="bn-BD" dirty="0" smtClean="0"/>
              <a:t>                            প্রেষণা চক্র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69792A-2309-4D71-BA3E-EE255FD1F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E969792A-2309-4D71-BA3E-EE255FD1FF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B519DC6-457A-4D5D-8CB9-DAF48ACC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9B519DC6-457A-4D5D-8CB9-DAF48ACC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477D0F-C44B-4647-8CCC-9344172C0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DF477D0F-C44B-4647-8CCC-9344172C0A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C2AE0C-BE4F-482A-80CB-FA9AF9411D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A4C2AE0C-BE4F-482A-80CB-FA9AF9411D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084227-156C-4B2C-B7D9-48EB136956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F6084227-156C-4B2C-B7D9-48EB136956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D3E4AC-9C81-45A0-8922-C2884DA12C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6AD3E4AC-9C81-45A0-8922-C2884DA12C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D89693-5ACA-4975-BFF2-0919FC048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00D89693-5ACA-4975-BFF2-0919FC0480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74FE4F-3F4D-40D1-9102-B03A9193F8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E974FE4F-3F4D-40D1-9102-B03A9193F8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499F6D-FEC4-4F91-A32D-5340396058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AE499F6D-FEC4-4F91-A32D-5340396058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752E30-17F1-4702-A12E-457B1C22D3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43752E30-17F1-4702-A12E-457B1C22D3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প্রেষণা</a:t>
            </a:r>
            <a:r>
              <a:rPr lang="en-US" dirty="0" smtClean="0"/>
              <a:t>  </a:t>
            </a:r>
            <a:r>
              <a:rPr lang="en-US" dirty="0" err="1" smtClean="0"/>
              <a:t>শুরু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যেকোনো</a:t>
            </a:r>
            <a:r>
              <a:rPr lang="en-US" dirty="0" smtClean="0"/>
              <a:t> </a:t>
            </a:r>
            <a:r>
              <a:rPr lang="en-US" dirty="0" err="1" smtClean="0"/>
              <a:t>অভাব</a:t>
            </a:r>
            <a:r>
              <a:rPr lang="en-US" dirty="0" smtClean="0"/>
              <a:t> </a:t>
            </a:r>
            <a:r>
              <a:rPr lang="en-US" dirty="0" err="1" smtClean="0"/>
              <a:t>থেকে</a:t>
            </a:r>
            <a:r>
              <a:rPr lang="en-US" dirty="0" smtClean="0"/>
              <a:t> </a:t>
            </a:r>
            <a:r>
              <a:rPr lang="bn-BD" dirty="0" smtClean="0"/>
              <a:t>এবং </a:t>
            </a:r>
            <a:r>
              <a:rPr lang="en-US" dirty="0" err="1" smtClean="0"/>
              <a:t>শেষ</a:t>
            </a:r>
            <a:r>
              <a:rPr lang="bn-BD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অভাব</a:t>
            </a:r>
            <a:r>
              <a:rPr lang="en-US" dirty="0" smtClean="0"/>
              <a:t> </a:t>
            </a:r>
            <a:r>
              <a:rPr lang="en-US" dirty="0" err="1" smtClean="0"/>
              <a:t>পুরনের</a:t>
            </a:r>
            <a:r>
              <a:rPr lang="en-US" dirty="0" smtClean="0"/>
              <a:t> </a:t>
            </a:r>
            <a:r>
              <a:rPr lang="en-US" dirty="0" err="1" smtClean="0"/>
              <a:t>মাধ্যমে</a:t>
            </a:r>
            <a:r>
              <a:rPr lang="bn-BD" dirty="0" smtClean="0"/>
              <a:t>।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অভাব</a:t>
            </a:r>
            <a:r>
              <a:rPr lang="en-US" dirty="0" smtClean="0"/>
              <a:t> </a:t>
            </a:r>
            <a:r>
              <a:rPr lang="en-US" dirty="0" err="1" smtClean="0"/>
              <a:t>পুরনের</a:t>
            </a:r>
            <a:r>
              <a:rPr lang="en-US" dirty="0" smtClean="0"/>
              <a:t>  </a:t>
            </a:r>
            <a:r>
              <a:rPr lang="en-US" dirty="0" err="1" smtClean="0"/>
              <a:t>মাধ্যমে</a:t>
            </a:r>
            <a:r>
              <a:rPr lang="en-US" dirty="0" smtClean="0"/>
              <a:t> </a:t>
            </a:r>
            <a:r>
              <a:rPr lang="en-US" dirty="0" err="1" smtClean="0"/>
              <a:t>নতুন</a:t>
            </a:r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অভা</a:t>
            </a:r>
            <a:r>
              <a:rPr lang="bn-BD" dirty="0" smtClean="0"/>
              <a:t>বের</a:t>
            </a:r>
            <a:r>
              <a:rPr lang="en-US" dirty="0" smtClean="0"/>
              <a:t> </a:t>
            </a:r>
            <a:r>
              <a:rPr lang="en-US" dirty="0" err="1" smtClean="0"/>
              <a:t>উৎপত্তি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। </a:t>
            </a:r>
          </a:p>
          <a:p>
            <a:r>
              <a:rPr lang="en-US" dirty="0" err="1" smtClean="0"/>
              <a:t>এই</a:t>
            </a:r>
            <a:r>
              <a:rPr lang="en-US" dirty="0" smtClean="0"/>
              <a:t>  </a:t>
            </a:r>
            <a:r>
              <a:rPr lang="en-US" dirty="0" err="1" smtClean="0"/>
              <a:t>বিষয়টি</a:t>
            </a:r>
            <a:r>
              <a:rPr lang="en-US" dirty="0" smtClean="0"/>
              <a:t>  </a:t>
            </a:r>
            <a:r>
              <a:rPr lang="en-US" dirty="0" err="1" smtClean="0"/>
              <a:t>চক্রাকারে</a:t>
            </a:r>
            <a:r>
              <a:rPr lang="en-US" dirty="0" smtClean="0"/>
              <a:t>  </a:t>
            </a:r>
            <a:r>
              <a:rPr lang="en-US" dirty="0" err="1" smtClean="0"/>
              <a:t>ঘটে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 dirty="0" smtClean="0"/>
              <a:t>প্রেষণা চক্র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n-BD" dirty="0" smtClean="0"/>
              <a:t>প্রেষণা সাধারণত দুই ভাবে দেয়া যায় ।</a:t>
            </a:r>
          </a:p>
          <a:p>
            <a:pPr>
              <a:buNone/>
            </a:pPr>
            <a:endParaRPr lang="bn-BD" dirty="0" smtClean="0"/>
          </a:p>
          <a:p>
            <a:pPr marL="514350" indent="-514350">
              <a:buAutoNum type="arabicParenR"/>
            </a:pPr>
            <a:r>
              <a:rPr lang="bn-BD" dirty="0" smtClean="0"/>
              <a:t>আর্থিক</a:t>
            </a:r>
          </a:p>
          <a:p>
            <a:pPr marL="514350" indent="-514350">
              <a:buAutoNum type="arabicParenR"/>
            </a:pPr>
            <a:r>
              <a:rPr lang="bn-BD" dirty="0" smtClean="0"/>
              <a:t>অনার্থিক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 dirty="0" smtClean="0"/>
              <a:t>কর্মীদের প্রেষণা দানের উপায়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n-BD" dirty="0" smtClean="0"/>
              <a:t>ন্যায্যবেতন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বোনাস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পরিবহণ সুবিধা 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আবাসন সুবিধা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চিকিৎসা সুবিধা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শিক্ষা সুবিধা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মুনাফার অংশ 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রেশন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ঋণ সুবিধা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020762"/>
          </a:xfrm>
        </p:spPr>
        <p:txBody>
          <a:bodyPr/>
          <a:lstStyle/>
          <a:p>
            <a:r>
              <a:rPr lang="bn-BD" dirty="0" smtClean="0"/>
              <a:t>আর্থিক প্রেষণা</a:t>
            </a:r>
            <a:endParaRPr lang="en-US" dirty="0"/>
          </a:p>
        </p:txBody>
      </p:sp>
      <p:pic>
        <p:nvPicPr>
          <p:cNvPr id="1028" name="Picture 4" descr="H:\FUAD\Motivation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286000"/>
            <a:ext cx="2543175" cy="1800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প্রশংসা</a:t>
            </a:r>
            <a:r>
              <a:rPr lang="en-US" dirty="0" smtClean="0"/>
              <a:t> </a:t>
            </a:r>
            <a:r>
              <a:rPr lang="bn-BD" dirty="0" smtClean="0"/>
              <a:t>/ স্বীকৃতি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পুরুস্কার</a:t>
            </a:r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সুনাম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ভাল</a:t>
            </a:r>
            <a:r>
              <a:rPr lang="en-US" dirty="0" smtClean="0"/>
              <a:t> </a:t>
            </a:r>
            <a:r>
              <a:rPr lang="en-US" dirty="0" err="1" smtClean="0"/>
              <a:t>কর্ম-পরিবেশ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ভাল</a:t>
            </a:r>
            <a:r>
              <a:rPr lang="en-US" dirty="0" smtClean="0"/>
              <a:t> </a:t>
            </a:r>
            <a:r>
              <a:rPr lang="en-US" dirty="0" err="1" smtClean="0"/>
              <a:t>ব্যাবহার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নিরাপত্তা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সামাজিক</a:t>
            </a:r>
            <a:r>
              <a:rPr lang="en-US" dirty="0" smtClean="0"/>
              <a:t> </a:t>
            </a:r>
            <a:r>
              <a:rPr lang="en-US" dirty="0" err="1" smtClean="0"/>
              <a:t>মর্যাদা</a:t>
            </a:r>
            <a:endParaRPr lang="bn-BD" dirty="0" smtClean="0"/>
          </a:p>
          <a:p>
            <a:pPr>
              <a:buFont typeface="Wingdings" pitchFamily="2" charset="2"/>
              <a:buChar char="Ø"/>
            </a:pPr>
            <a:r>
              <a:rPr lang="bn-BD" dirty="0" smtClean="0"/>
              <a:t>ক্ষমতা / প্রভাব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bn-BD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bn-BD" dirty="0" smtClean="0"/>
              <a:t>অনার্থিক প্রেষণা</a:t>
            </a:r>
            <a:br>
              <a:rPr lang="bn-BD" dirty="0" smtClean="0"/>
            </a:br>
            <a:endParaRPr lang="en-US" dirty="0"/>
          </a:p>
        </p:txBody>
      </p:sp>
      <p:pic>
        <p:nvPicPr>
          <p:cNvPr id="1026" name="Picture 2" descr="H:\FUAD\Motivation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990600"/>
            <a:ext cx="2962275" cy="1543050"/>
          </a:xfrm>
          <a:prstGeom prst="rect">
            <a:avLst/>
          </a:prstGeom>
          <a:noFill/>
        </p:spPr>
      </p:pic>
      <p:pic>
        <p:nvPicPr>
          <p:cNvPr id="1027" name="Picture 3" descr="H:\FUAD\Motivation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819400"/>
            <a:ext cx="2428875" cy="1323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</TotalTime>
  <Words>164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   ব্যবসায় সংগঠন ও ব্যবস্থাপনা ২য় পত্র   সপ্তম অধ্যায়ঃপ্রেষণা (Motivation)   </vt:lpstr>
      <vt:lpstr>    প্রেষণা  </vt:lpstr>
      <vt:lpstr>প্রেষণা</vt:lpstr>
      <vt:lpstr>প্রেষণা চক্র/ প্রেষণা প্রক্রিয়া</vt:lpstr>
      <vt:lpstr>                            প্রেষণা চক্র</vt:lpstr>
      <vt:lpstr>প্রেষণা চক্র</vt:lpstr>
      <vt:lpstr>কর্মীদের প্রেষণা দানের উপায়</vt:lpstr>
      <vt:lpstr>আর্থিক প্রেষণা</vt:lpstr>
      <vt:lpstr>অনার্থিক প্রেষণা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প্রেষণা</dc:title>
  <dc:creator>User</dc:creator>
  <cp:lastModifiedBy>User</cp:lastModifiedBy>
  <cp:revision>37</cp:revision>
  <dcterms:created xsi:type="dcterms:W3CDTF">2020-01-20T04:17:33Z</dcterms:created>
  <dcterms:modified xsi:type="dcterms:W3CDTF">2020-01-22T05:20:44Z</dcterms:modified>
</cp:coreProperties>
</file>