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60" r:id="rId8"/>
    <p:sldId id="261" r:id="rId9"/>
    <p:sldId id="263" r:id="rId10"/>
    <p:sldId id="262" r:id="rId11"/>
    <p:sldId id="265" r:id="rId12"/>
    <p:sldId id="267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8" autoAdjust="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0909-20F7-46CF-9A0B-99A1C0589CC9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B46E-95E2-41D6-AFE6-7D477313A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587" y="-221673"/>
            <a:ext cx="507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err="1" smtClean="0">
                <a:solidFill>
                  <a:srgbClr val="00B050"/>
                </a:solidFill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40" y="1005840"/>
            <a:ext cx="9988760" cy="56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4" y="0"/>
            <a:ext cx="2028825" cy="225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43" y="0"/>
            <a:ext cx="1981215" cy="2581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877" y="0"/>
            <a:ext cx="2573342" cy="1621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04" y="3429322"/>
            <a:ext cx="1856715" cy="1216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544" y="3319560"/>
            <a:ext cx="2466354" cy="203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7913" y="3525677"/>
            <a:ext cx="3044159" cy="1435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5319" y="3174879"/>
            <a:ext cx="2406894" cy="1725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708" y="2581747"/>
            <a:ext cx="13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পাখি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72691" y="2581747"/>
            <a:ext cx="196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গাছ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92449" y="2581747"/>
            <a:ext cx="16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মাটি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204" y="5961994"/>
            <a:ext cx="165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নৌকা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6786" y="5961994"/>
            <a:ext cx="152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87873" y="5961994"/>
            <a:ext cx="138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জাহাজ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892145" y="5961994"/>
            <a:ext cx="1670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মানুষ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386167" y="2502264"/>
            <a:ext cx="14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পুকুর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964" y="62079"/>
            <a:ext cx="2406706" cy="15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942109" y="1039089"/>
            <a:ext cx="2881746" cy="2258291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oon 3"/>
          <p:cNvSpPr/>
          <p:nvPr/>
        </p:nvSpPr>
        <p:spPr>
          <a:xfrm rot="11533357">
            <a:off x="3705321" y="813843"/>
            <a:ext cx="2918401" cy="5758935"/>
          </a:xfrm>
          <a:prstGeom prst="mo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7212129">
            <a:off x="7585842" y="295814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</a:rPr>
              <a:t>চাঁদ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37709"/>
            <a:ext cx="1579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তারা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281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1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u="sng" dirty="0" smtClean="0"/>
              <a:t>মূল্যায়ন</a:t>
            </a:r>
            <a:endParaRPr lang="en-US" sz="7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29491" y="1676400"/>
            <a:ext cx="1018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/>
              <a:t>শ্রেণিকক্ষের ভিতরে পরিবেশের উপাদান কি কি দেখতে পাচ্ছ তা খাতায় লিখ?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491" y="3352800"/>
            <a:ext cx="861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/>
              <a:t>শ্রেণিকক্ষের  বাহিরে পরিবেশের উপাদান কি </a:t>
            </a:r>
            <a:r>
              <a:rPr lang="bn-IN" sz="3600" b="1" smtClean="0"/>
              <a:t>কি দেখতে </a:t>
            </a:r>
            <a:r>
              <a:rPr lang="bn-IN" sz="3600" smtClean="0"/>
              <a:t> </a:t>
            </a:r>
            <a:r>
              <a:rPr lang="bn-IN" sz="3600" b="1" dirty="0" smtClean="0"/>
              <a:t>পাচ্ছ তা খাতায় লিখ?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29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09" y="193963"/>
            <a:ext cx="780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/>
              <a:t>বাড়ির</a:t>
            </a:r>
            <a:r>
              <a:rPr lang="en-US" sz="7200" b="1" u="sng" dirty="0" smtClean="0"/>
              <a:t> </a:t>
            </a:r>
            <a:r>
              <a:rPr lang="en-US" sz="7200" b="1" u="sng" dirty="0" err="1" smtClean="0"/>
              <a:t>কাজ</a:t>
            </a:r>
            <a:r>
              <a:rPr lang="en-US" sz="7200" b="1" u="sng" dirty="0" smtClean="0"/>
              <a:t> </a:t>
            </a:r>
            <a:endParaRPr lang="en-US" sz="7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66109" y="2382982"/>
            <a:ext cx="7938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তোমাদের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পরিবেশের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bn-IN" sz="3600" dirty="0" smtClean="0"/>
              <a:t> 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01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886692"/>
            <a:ext cx="10404592" cy="5223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891" y="2895600"/>
            <a:ext cx="5153891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</a:rPr>
              <a:t>ধন্যবাদ 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09" y="0"/>
            <a:ext cx="5389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i="1" u="sng" dirty="0" smtClean="0"/>
              <a:t>শিক্ষক পরিচিতি </a:t>
            </a:r>
            <a:endParaRPr lang="en-US" sz="66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6801" y="1745672"/>
            <a:ext cx="7711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 </a:t>
            </a:r>
            <a:r>
              <a:rPr lang="bn-BD" sz="4800" dirty="0" smtClean="0"/>
              <a:t>   </a:t>
            </a:r>
            <a:r>
              <a:rPr lang="bn-IN" sz="4800" dirty="0" smtClean="0"/>
              <a:t>সিমতা রানী সূত্রধর </a:t>
            </a:r>
            <a:endParaRPr lang="bn-IN" sz="4000" dirty="0" smtClean="0"/>
          </a:p>
          <a:p>
            <a:r>
              <a:rPr lang="bn-IN" sz="4800" dirty="0" smtClean="0"/>
              <a:t>পদবীঃ </a:t>
            </a:r>
            <a:r>
              <a:rPr lang="bn-IN" sz="4000" dirty="0" smtClean="0"/>
              <a:t>সহকারি শিক্ষক</a:t>
            </a:r>
          </a:p>
          <a:p>
            <a:r>
              <a:rPr lang="bn-IN" sz="4800" dirty="0" smtClean="0"/>
              <a:t>বিদ্যালয়ঃকালাম্বরপুর </a:t>
            </a:r>
            <a:r>
              <a:rPr lang="bn-IN" sz="4000" dirty="0" smtClean="0"/>
              <a:t> </a:t>
            </a:r>
            <a:r>
              <a:rPr lang="bn-IN" sz="4800" dirty="0" smtClean="0"/>
              <a:t>সঃ প্রাঃ বিঃ</a:t>
            </a:r>
          </a:p>
          <a:p>
            <a:r>
              <a:rPr lang="bn-IN" sz="4800" dirty="0" smtClean="0"/>
              <a:t>জগন্নাথপুর,সুনামগঞ্জ।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09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254" y="138546"/>
            <a:ext cx="5458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i="1" u="sng" dirty="0" smtClean="0"/>
              <a:t>পাঠ পরিচিতি </a:t>
            </a:r>
            <a:endParaRPr lang="en-US" sz="80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72046" y="1737360"/>
            <a:ext cx="71877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শ্রেণিঃ </a:t>
            </a:r>
            <a:r>
              <a:rPr lang="bn-IN" sz="4000" dirty="0" smtClean="0"/>
              <a:t>তৃতীয়</a:t>
            </a:r>
          </a:p>
          <a:p>
            <a:r>
              <a:rPr lang="en-US" sz="4000" dirty="0" err="1" smtClean="0"/>
              <a:t>বিষয়ঃ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বিজ্ঞান</a:t>
            </a:r>
            <a:r>
              <a:rPr lang="en-US" sz="4000" dirty="0" smtClean="0"/>
              <a:t> </a:t>
            </a:r>
            <a:endParaRPr lang="bn-IN" sz="4000" dirty="0" smtClean="0"/>
          </a:p>
          <a:p>
            <a:r>
              <a:rPr lang="bn-IN" sz="4800" dirty="0" smtClean="0"/>
              <a:t>পাঠঃ </a:t>
            </a:r>
            <a:r>
              <a:rPr lang="bn-IN" sz="4000" dirty="0" smtClean="0"/>
              <a:t>আমাদের পরিবেশ</a:t>
            </a:r>
          </a:p>
          <a:p>
            <a:r>
              <a:rPr lang="bn-IN" sz="4800" dirty="0" smtClean="0"/>
              <a:t>পাঠ্যাংশঃ </a:t>
            </a:r>
            <a:r>
              <a:rPr lang="bn-IN" sz="4000" dirty="0" smtClean="0"/>
              <a:t>পরিবেশ </a:t>
            </a:r>
          </a:p>
          <a:p>
            <a:r>
              <a:rPr lang="bn-IN" sz="4800" dirty="0" smtClean="0"/>
              <a:t>সময়ঃ </a:t>
            </a:r>
            <a:r>
              <a:rPr lang="en-US" sz="4800" dirty="0" smtClean="0"/>
              <a:t>40</a:t>
            </a:r>
            <a:r>
              <a:rPr lang="bn-IN" sz="4800" dirty="0" smtClean="0"/>
              <a:t> মিনিট</a:t>
            </a:r>
            <a:r>
              <a:rPr lang="en-US" sz="4800" dirty="0"/>
              <a:t> </a:t>
            </a:r>
            <a:endParaRPr lang="bn-IN" sz="4800" dirty="0" smtClean="0"/>
          </a:p>
          <a:p>
            <a:r>
              <a:rPr lang="bn-IN" sz="4800" dirty="0" smtClean="0"/>
              <a:t>তাংঃ২৬-০১-২০২০ইং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81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381" y="180108"/>
            <a:ext cx="734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i="1" u="sng" dirty="0"/>
              <a:t> </a:t>
            </a:r>
            <a:r>
              <a:rPr lang="bn-IN" sz="7200" b="1" i="1" u="sng" dirty="0" smtClean="0"/>
              <a:t>শিখনফল </a:t>
            </a:r>
            <a:endParaRPr lang="en-US" sz="72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82436" y="2313709"/>
            <a:ext cx="849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 smtClean="0"/>
              <a:t>১.1 পরিবেশ কী তা বুঝতে পারবে। </a:t>
            </a:r>
          </a:p>
          <a:p>
            <a:r>
              <a:rPr lang="bn-IN" sz="4000" dirty="0" smtClean="0"/>
              <a:t>1.1.2 পরিবেশের উপাদানগুলোর নাম বলতে পারবে</a:t>
            </a:r>
            <a:r>
              <a:rPr lang="bn-IN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909" y="2155371"/>
            <a:ext cx="10032274" cy="849086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</a:t>
            </a:r>
            <a:r>
              <a:rPr lang="bn-IN" sz="3200" b="1" dirty="0" smtClean="0"/>
              <a:t>তোমাদের বইয়ের </a:t>
            </a:r>
            <a:r>
              <a:rPr lang="bn-BD" sz="3200" b="1" dirty="0" smtClean="0"/>
              <a:t>প্রথম অধ্যা</a:t>
            </a:r>
            <a:r>
              <a:rPr lang="bn-IN" sz="3200" b="1" dirty="0" smtClean="0"/>
              <a:t>য়ের ০২ নং  পৃষ্ঠা খোল</a:t>
            </a:r>
            <a:r>
              <a:rPr lang="bn-IN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3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692305"/>
            <a:ext cx="10045337" cy="37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357" y="454782"/>
            <a:ext cx="7661563" cy="5285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351" y="966652"/>
            <a:ext cx="4170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7030A0"/>
                </a:solidFill>
              </a:rPr>
              <a:t>পরিবেশ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269" y="5751063"/>
            <a:ext cx="831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ছ</a:t>
            </a:r>
            <a:r>
              <a:rPr lang="bn-IN" sz="3600" dirty="0" smtClean="0"/>
              <a:t>বিতে তোমরা কি দেখতে পাচ্ছ</a:t>
            </a:r>
            <a:r>
              <a:rPr lang="bn-IN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678874"/>
            <a:ext cx="107095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 </a:t>
            </a:r>
            <a:r>
              <a:rPr lang="bn-IN" sz="5400" b="1" dirty="0"/>
              <a:t>পরিবেশ </a:t>
            </a:r>
            <a:r>
              <a:rPr lang="bn-IN" sz="5400" b="1" dirty="0" smtClean="0"/>
              <a:t>কী?  </a:t>
            </a:r>
          </a:p>
          <a:p>
            <a:endParaRPr lang="bn-IN" sz="4400" dirty="0" smtClean="0"/>
          </a:p>
          <a:p>
            <a:endParaRPr lang="bn-IN" sz="3600" dirty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75165" y="2466109"/>
            <a:ext cx="7716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আমাদের চারপাশের সব কিছু মিলেই তৈরি হয়েছে আমাদের পরিবেশ।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1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7" y="748145"/>
            <a:ext cx="785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/>
              <a:t> এখন আমরা পরিবেশের বিভিন্ন উপাদানগুলো   চিহ্নিত করব।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31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141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তোমাদের বইয়ের প্রথম অধ্যায়ের ০২ নং  পৃষ্ঠা খোল।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2019-03-25T03:42:53Z</dcterms:created>
  <dcterms:modified xsi:type="dcterms:W3CDTF">2020-01-26T05:40:49Z</dcterms:modified>
</cp:coreProperties>
</file>