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5" r:id="rId10"/>
    <p:sldId id="273" r:id="rId11"/>
    <p:sldId id="275" r:id="rId12"/>
    <p:sldId id="274" r:id="rId13"/>
    <p:sldId id="269" r:id="rId14"/>
    <p:sldId id="266" r:id="rId15"/>
    <p:sldId id="270" r:id="rId16"/>
    <p:sldId id="271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92D050"/>
    <a:srgbClr val="769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773C8-DF79-49FA-A681-F982141371AB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A7F85-20B6-42C0-98CA-B8D63A51A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4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A7F85-20B6-42C0-98CA-B8D63A51A8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5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1649-2696-4428-B8C1-A8F72B643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F9CF1-AF0D-4008-BCFF-D464FF5A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1D45-42BE-4B3A-83D4-3ABEFAA6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EE0C-B894-43DA-B063-3E11B664AAA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4491F-095D-4CE1-8EBF-5CEEBFE1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40672-4402-4EE1-8DB5-B03FD4B0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BDBD-6EB0-4F76-B2B7-8DA20A64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5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7ABE-3DCF-43A2-8E62-8194C742C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CEB95-A27C-4991-B91A-4383CEB87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0A414-9CF1-4D04-AB92-44465F3A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EE0C-B894-43DA-B063-3E11B664AAA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1E50B-56C4-4E2F-9FE1-C2799BCC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D891C-9A64-4E57-95D1-001E5A59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BDBD-6EB0-4F76-B2B7-8DA20A64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0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330045-EF30-48A3-A1A5-078EDFD9A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41B6C-3B9D-4DFB-89FE-599DE872E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0054E-EC75-465D-8E85-93C5AB8A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EE0C-B894-43DA-B063-3E11B664AAA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62B28-A352-41E2-8898-EC31A691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E8552-BAF2-4AC9-83CB-E304E8E6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BDBD-6EB0-4F76-B2B7-8DA20A64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3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5591-92CD-453D-952F-14DEA21A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39CF3-B2B0-441F-8168-5B52CBC5E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61249-47C7-458D-8084-C4D661D0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EE0C-B894-43DA-B063-3E11B664AAA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AFF5-4867-442B-9C4E-B10EF7C5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A4D80-6849-46CE-B656-EAAD8219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BDBD-6EB0-4F76-B2B7-8DA20A64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1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7FC3-5B9A-4E06-916E-A0A1CAED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4B1C5-05C4-4AAC-86A3-8AB1669D6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90462-2176-4F4F-8E2E-BAEEBBFB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EE0C-B894-43DA-B063-3E11B664AAA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B0663-AD8C-4F93-BB0B-AE732BFC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B54D8-F7D7-4870-B795-87E35013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BDBD-6EB0-4F76-B2B7-8DA20A64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5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6A3E-0344-47CE-B599-8F63277C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71970-CE96-4962-9BAF-6138344B2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06149-B80B-40E0-AAE3-1E22B4DAF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C2113-F4A0-463D-924D-C994E34C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EE0C-B894-43DA-B063-3E11B664AAA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C1D09-3E2D-4228-A7A5-55046C2C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475A3-CB4A-4EE9-A64D-82FBFB51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BDBD-6EB0-4F76-B2B7-8DA20A64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9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E1F8-9C9B-43B1-A618-ED51F997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82301-5287-412D-B70A-2E6F44359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CF165-3678-4996-8529-8AA9DAEE7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D3D86-222C-4F17-8AEC-BF95C746C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A32B5-C695-4343-82B9-DAD7A964F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4B2F-649F-4F74-8BB5-D1F5E635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EE0C-B894-43DA-B063-3E11B664AAA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FDFBE3-BA29-4C37-B602-28A77ACA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E38E1-5824-4720-937F-85BE2E96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BDBD-6EB0-4F76-B2B7-8DA20A64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2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A01D-D54A-40D8-B26B-A4B36634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FBA8D-5A63-48D0-A2B7-741C7349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EE0C-B894-43DA-B063-3E11B664AAA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01ADD-AE6F-487C-B1DB-DD4BC62C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CE34D-18E8-4AEA-8BAA-76CBF061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BDBD-6EB0-4F76-B2B7-8DA20A64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6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3C205-B278-4256-9CD0-F5EC8530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EE0C-B894-43DA-B063-3E11B664AAA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D56A5-0549-4D1C-9C9E-8C481B89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F8AB7-67ED-41BD-A74B-3340A554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BDBD-6EB0-4F76-B2B7-8DA20A64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5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D289B-0455-4574-9AFD-D2F8198D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4F428-9463-41B2-AB38-F6840D54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99B23-D1A9-4299-84A8-8C1F705B8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4D2C1-65E0-48EF-A0C6-2F61AEAC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EE0C-B894-43DA-B063-3E11B664AAA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C99F5-3503-4034-B688-D6A68AB0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A0C07-2923-4F36-A1F5-1848B8B6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BDBD-6EB0-4F76-B2B7-8DA20A64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D080-51D1-490C-8859-082C50DF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5AC77-1621-4971-A0BD-9B3255F66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AF780-C5B3-4B5E-8E38-B0E35F084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3BF3F-60F9-432C-87F3-59C58455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EE0C-B894-43DA-B063-3E11B664AAA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BDE14-5D54-40E0-9B19-24C8ED09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FEA43-0291-49A2-9983-09E1A546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BDBD-6EB0-4F76-B2B7-8DA20A64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0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2598A6-07B7-4F47-94BD-75778272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42BA9-C9B7-479D-B5E4-D87487F43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5BAE4-1320-415A-92F8-EAA62DB25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0EE0C-B894-43DA-B063-3E11B664AAA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22BA4-87B1-44C1-B9B8-FDE3465EB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5F424-A2B8-4F2D-9977-F2E70E54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BDBD-6EB0-4F76-B2B7-8DA20A64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67684-E98E-4F53-B694-91BA8ECFE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478" y="-100858"/>
            <a:ext cx="3792041" cy="6328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B116CD-7E64-4080-8633-5DCD1BD2EC02}"/>
              </a:ext>
            </a:extLst>
          </p:cNvPr>
          <p:cNvSpPr txBox="1"/>
          <p:nvPr/>
        </p:nvSpPr>
        <p:spPr>
          <a:xfrm>
            <a:off x="614351" y="1844903"/>
            <a:ext cx="7514127" cy="3770263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23900" dirty="0">
                <a:gradFill>
                  <a:gsLst>
                    <a:gs pos="21000">
                      <a:srgbClr val="FF0000"/>
                    </a:gs>
                    <a:gs pos="46000">
                      <a:srgbClr val="FFFF00"/>
                    </a:gs>
                    <a:gs pos="70000">
                      <a:srgbClr val="00B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gradFill>
                <a:gsLst>
                  <a:gs pos="21000">
                    <a:srgbClr val="FF0000"/>
                  </a:gs>
                  <a:gs pos="46000">
                    <a:srgbClr val="FFFF00"/>
                  </a:gs>
                  <a:gs pos="70000">
                    <a:srgbClr val="00B05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4C4170-47AF-4B73-B95E-7DFA6D15140C}"/>
              </a:ext>
            </a:extLst>
          </p:cNvPr>
          <p:cNvSpPr txBox="1"/>
          <p:nvPr/>
        </p:nvSpPr>
        <p:spPr>
          <a:xfrm>
            <a:off x="4206240" y="110041"/>
            <a:ext cx="4543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</a:t>
            </a:r>
            <a:endParaRPr lang="en-US" sz="8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2E1B7-5D56-4ECC-BFF0-E8FE699F3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7" y="1669646"/>
            <a:ext cx="4839290" cy="5188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9B4FAC-6F63-461C-B828-3D72E7A5FB07}"/>
              </a:ext>
            </a:extLst>
          </p:cNvPr>
          <p:cNvSpPr txBox="1"/>
          <p:nvPr/>
        </p:nvSpPr>
        <p:spPr>
          <a:xfrm>
            <a:off x="5486399" y="1669646"/>
            <a:ext cx="68181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 সাধারণত লালচে রঙের হয়। ভেজা মাটি হাতে ধরলে আঠালো মনে হয়, কিন্তু শুকনো মাটির মসৃণ।তিন ধরনের মাটির মধ্যে এটেল মাটির কণা সবচেয়ে ছোট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D4D4B7-EEA4-49EA-AFCB-D01D925A0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342023"/>
            <a:ext cx="5036234" cy="54789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D3F3E1-E9E8-4255-965C-7DC7C62D3444}"/>
              </a:ext>
            </a:extLst>
          </p:cNvPr>
          <p:cNvSpPr txBox="1"/>
          <p:nvPr/>
        </p:nvSpPr>
        <p:spPr>
          <a:xfrm>
            <a:off x="3418449" y="422031"/>
            <a:ext cx="3953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9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মাটি</a:t>
            </a:r>
            <a:endParaRPr lang="en-US" sz="9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9D56F-DDE6-4536-BCA1-7A890E1C20EB}"/>
              </a:ext>
            </a:extLst>
          </p:cNvPr>
          <p:cNvSpPr txBox="1"/>
          <p:nvPr/>
        </p:nvSpPr>
        <p:spPr>
          <a:xfrm>
            <a:off x="5753687" y="1911654"/>
            <a:ext cx="60772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 সাধারণত হালকা বাদামি থেকে হালকা ধূসর রঙের হয়। বেলে মাটির কণাগুলো এঁটেল ও দোআঁশ মাটির কণার চেয়ে বড়। মাটি শুকনা এবং হাতে ধরলে দানাময় লাগে।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0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18CFF0-AC02-443C-AFF4-9B2CB409A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985383"/>
            <a:ext cx="5198518" cy="4673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7F3531-9E87-4D6E-9BB1-82040543DBBE}"/>
              </a:ext>
            </a:extLst>
          </p:cNvPr>
          <p:cNvSpPr txBox="1"/>
          <p:nvPr/>
        </p:nvSpPr>
        <p:spPr>
          <a:xfrm>
            <a:off x="3770141" y="288076"/>
            <a:ext cx="4417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8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</a:t>
            </a:r>
            <a:endParaRPr lang="en-US" sz="8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1E1E1-71D5-4B43-B21C-0E0C7156ABF1}"/>
              </a:ext>
            </a:extLst>
          </p:cNvPr>
          <p:cNvSpPr txBox="1"/>
          <p:nvPr/>
        </p:nvSpPr>
        <p:spPr>
          <a:xfrm>
            <a:off x="5789775" y="1906332"/>
            <a:ext cx="60289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মাটির রং কালো। হাতে ধরলে নরম এবং শুকনো অনুভব করা যায়। দোআঁশ মাটির কণাগুলো বিভিন্ন আকারের। দোআঁশ মাটিতে বালি,কাদা,এবং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হিউমাস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থাকে।উদ্ভিদ এবং প্রাণীর মৃতদেহ পচে এই হিউমাস তৈরি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10342A-1C52-4E10-B019-F7E0EA118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564217"/>
              </p:ext>
            </p:extLst>
          </p:nvPr>
        </p:nvGraphicFramePr>
        <p:xfrm>
          <a:off x="422031" y="992179"/>
          <a:ext cx="11633982" cy="496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771">
                  <a:extLst>
                    <a:ext uri="{9D8B030D-6E8A-4147-A177-3AD203B41FA5}">
                      <a16:colId xmlns:a16="http://schemas.microsoft.com/office/drawing/2014/main" val="432511970"/>
                    </a:ext>
                  </a:extLst>
                </a:gridCol>
                <a:gridCol w="2944737">
                  <a:extLst>
                    <a:ext uri="{9D8B030D-6E8A-4147-A177-3AD203B41FA5}">
                      <a16:colId xmlns:a16="http://schemas.microsoft.com/office/drawing/2014/main" val="817053432"/>
                    </a:ext>
                  </a:extLst>
                </a:gridCol>
                <a:gridCol w="2944737">
                  <a:extLst>
                    <a:ext uri="{9D8B030D-6E8A-4147-A177-3AD203B41FA5}">
                      <a16:colId xmlns:a16="http://schemas.microsoft.com/office/drawing/2014/main" val="1163303953"/>
                    </a:ext>
                  </a:extLst>
                </a:gridCol>
                <a:gridCol w="2944737">
                  <a:extLst>
                    <a:ext uri="{9D8B030D-6E8A-4147-A177-3AD203B41FA5}">
                      <a16:colId xmlns:a16="http://schemas.microsoft.com/office/drawing/2014/main" val="978298812"/>
                    </a:ext>
                  </a:extLst>
                </a:gridCol>
              </a:tblGrid>
              <a:tr h="1218028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বৈশিষ্ট্য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এঁটেল মাটি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বেলে মাটি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দোআঁশ মাটি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78800"/>
                  </a:ext>
                </a:extLst>
              </a:tr>
              <a:tr h="1218028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মাটির রং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789618"/>
                  </a:ext>
                </a:extLst>
              </a:tr>
              <a:tr h="1218028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 পরিমান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643101"/>
                  </a:ext>
                </a:extLst>
              </a:tr>
              <a:tr h="1218028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দানার আকার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7235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156E6AF-E422-4647-84C3-5B6EFAE021C5}"/>
              </a:ext>
            </a:extLst>
          </p:cNvPr>
          <p:cNvSpPr txBox="1"/>
          <p:nvPr/>
        </p:nvSpPr>
        <p:spPr>
          <a:xfrm>
            <a:off x="4468914" y="154745"/>
            <a:ext cx="2047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F35E5-F927-4CAA-99F2-82034552F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 t="5964" r="6734" b="10538"/>
          <a:stretch/>
        </p:blipFill>
        <p:spPr>
          <a:xfrm>
            <a:off x="656492" y="548639"/>
            <a:ext cx="4548554" cy="5359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C73079-4DAC-4286-B13F-9377E2730D9D}"/>
              </a:ext>
            </a:extLst>
          </p:cNvPr>
          <p:cNvSpPr txBox="1"/>
          <p:nvPr/>
        </p:nvSpPr>
        <p:spPr>
          <a:xfrm>
            <a:off x="5205046" y="1859340"/>
            <a:ext cx="633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৩২ পৃষ্ঠা খুলে পাঠটি পড়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9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E88320-93AC-4305-A412-3A3750ED47C0}"/>
              </a:ext>
            </a:extLst>
          </p:cNvPr>
          <p:cNvSpPr txBox="1"/>
          <p:nvPr/>
        </p:nvSpPr>
        <p:spPr>
          <a:xfrm>
            <a:off x="173279" y="1107996"/>
            <a:ext cx="116558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মৌখিকঃ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১।মাটি কত ধরনের?</a:t>
            </a:r>
          </a:p>
          <a:p>
            <a:pPr algn="l"/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২।কোন মাটি দেখতে কোন ধরনের?</a:t>
            </a:r>
          </a:p>
          <a:p>
            <a:pPr algn="l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লিখিতঃ</a:t>
            </a:r>
          </a:p>
          <a:p>
            <a:pPr algn="l"/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১।প্রত্যেক প্রকার মাটির কণার বর্ণনা </a:t>
            </a:r>
          </a:p>
          <a:p>
            <a:pPr algn="l"/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দাও।                                                                                                                                                                                               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42D12-999D-440B-9421-74046F712EBB}"/>
              </a:ext>
            </a:extLst>
          </p:cNvPr>
          <p:cNvSpPr txBox="1"/>
          <p:nvPr/>
        </p:nvSpPr>
        <p:spPr>
          <a:xfrm>
            <a:off x="4637939" y="0"/>
            <a:ext cx="272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1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1E6BBD1-E4B9-4E26-A73A-741121D0E0AF}"/>
              </a:ext>
            </a:extLst>
          </p:cNvPr>
          <p:cNvGrpSpPr/>
          <p:nvPr/>
        </p:nvGrpSpPr>
        <p:grpSpPr>
          <a:xfrm>
            <a:off x="2933920" y="557953"/>
            <a:ext cx="5767754" cy="4853932"/>
            <a:chOff x="3046462" y="1516312"/>
            <a:chExt cx="5767754" cy="4853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E4FB9E-293C-4CD4-8B02-FADCBD074428}"/>
                </a:ext>
              </a:extLst>
            </p:cNvPr>
            <p:cNvSpPr/>
            <p:nvPr/>
          </p:nvSpPr>
          <p:spPr>
            <a:xfrm>
              <a:off x="3545059" y="3249637"/>
              <a:ext cx="4853353" cy="312060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 প্রকার মাটির একটি করে বৈশিষ্ট্য লিখে আনবে</a:t>
              </a:r>
              <a:endPara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CA32E9B5-78CF-417A-85FD-9882B4994178}"/>
                </a:ext>
              </a:extLst>
            </p:cNvPr>
            <p:cNvSpPr/>
            <p:nvPr/>
          </p:nvSpPr>
          <p:spPr>
            <a:xfrm>
              <a:off x="3046462" y="1516312"/>
              <a:ext cx="5767754" cy="1733325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EEB97A8-E3C4-451D-BCFD-1D1E2C70D5C5}"/>
              </a:ext>
            </a:extLst>
          </p:cNvPr>
          <p:cNvSpPr txBox="1"/>
          <p:nvPr/>
        </p:nvSpPr>
        <p:spPr>
          <a:xfrm>
            <a:off x="4558334" y="1424615"/>
            <a:ext cx="282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9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BBA30-6BFA-4147-812E-0CC22EE9C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5178" y="16900"/>
            <a:ext cx="22042456" cy="8988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927A52-8758-450F-83F4-2813CC82DF0E}"/>
              </a:ext>
            </a:extLst>
          </p:cNvPr>
          <p:cNvSpPr txBox="1"/>
          <p:nvPr/>
        </p:nvSpPr>
        <p:spPr>
          <a:xfrm>
            <a:off x="2923083" y="974361"/>
            <a:ext cx="9268918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l"/>
            <a:r>
              <a:rPr lang="en-US" sz="28700" dirty="0" err="1">
                <a:gradFill>
                  <a:gsLst>
                    <a:gs pos="20000">
                      <a:srgbClr val="002060"/>
                    </a:gs>
                    <a:gs pos="50000">
                      <a:srgbClr val="FF0000"/>
                    </a:gs>
                    <a:gs pos="75000">
                      <a:srgbClr val="FFFF00"/>
                    </a:gs>
                    <a:gs pos="53000">
                      <a:srgbClr val="00B0F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gradFill>
                <a:gsLst>
                  <a:gs pos="20000">
                    <a:srgbClr val="002060"/>
                  </a:gs>
                  <a:gs pos="50000">
                    <a:srgbClr val="FF0000"/>
                  </a:gs>
                  <a:gs pos="75000">
                    <a:srgbClr val="FFFF00"/>
                  </a:gs>
                  <a:gs pos="53000">
                    <a:srgbClr val="00B0F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3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B4DBDC-5D60-4271-80F0-12C0799EB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1657" y="0"/>
            <a:ext cx="16720457" cy="7294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D43A5D-C53B-4CDD-B5DC-F230F43AEC04}"/>
              </a:ext>
            </a:extLst>
          </p:cNvPr>
          <p:cNvSpPr txBox="1"/>
          <p:nvPr/>
        </p:nvSpPr>
        <p:spPr>
          <a:xfrm>
            <a:off x="-652026" y="334052"/>
            <a:ext cx="117699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সোহেল রানা </a:t>
            </a:r>
          </a:p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তেজখালি পূর্ব সরকারি প্রাথমিক বিদ্যালয়</a:t>
            </a:r>
          </a:p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বাঞ্ছারামপুর, ব্রাহ্মণবাড়িয়া </a:t>
            </a:r>
          </a:p>
        </p:txBody>
      </p:sp>
    </p:spTree>
    <p:extLst>
      <p:ext uri="{BB962C8B-B14F-4D97-AF65-F5344CB8AC3E}">
        <p14:creationId xmlns:p14="http://schemas.microsoft.com/office/powerpoint/2010/main" val="26438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322C28-813B-4777-80AF-391C18A7BC3E}"/>
              </a:ext>
            </a:extLst>
          </p:cNvPr>
          <p:cNvSpPr txBox="1"/>
          <p:nvPr/>
        </p:nvSpPr>
        <p:spPr>
          <a:xfrm>
            <a:off x="694006" y="1038113"/>
            <a:ext cx="5401994" cy="528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BFA94-E1A6-4BBE-A9E4-4384AA61D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65217"/>
            <a:ext cx="4829716" cy="6327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77F851-BAAB-460A-9B7C-2FF385C6C7D8}"/>
              </a:ext>
            </a:extLst>
          </p:cNvPr>
          <p:cNvSpPr txBox="1"/>
          <p:nvPr/>
        </p:nvSpPr>
        <p:spPr>
          <a:xfrm>
            <a:off x="391550" y="891325"/>
            <a:ext cx="600690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পাঠঃবিভিন্ন ধরণের মাটি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িট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িখঃ২৪.০১.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0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C0F995-96CB-4EBF-92FC-D06E59A4FCB4}"/>
              </a:ext>
            </a:extLst>
          </p:cNvPr>
          <p:cNvSpPr txBox="1"/>
          <p:nvPr/>
        </p:nvSpPr>
        <p:spPr>
          <a:xfrm>
            <a:off x="672905" y="1697280"/>
            <a:ext cx="11211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৪.১.১ মাটি কয় প্রকার তা বলতে পারবে।</a:t>
            </a:r>
          </a:p>
          <a:p>
            <a:pPr algn="l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৪.১.২ গঠন অনুযায়ী মাটি শনাক্ত করতে পারবে।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33E75-1946-44F5-B8C8-8A5E767CE212}"/>
              </a:ext>
            </a:extLst>
          </p:cNvPr>
          <p:cNvSpPr txBox="1"/>
          <p:nvPr/>
        </p:nvSpPr>
        <p:spPr>
          <a:xfrm>
            <a:off x="3826411" y="137332"/>
            <a:ext cx="226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1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5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56C90-BFA8-45A3-9707-36BAD781C950}"/>
              </a:ext>
            </a:extLst>
          </p:cNvPr>
          <p:cNvSpPr txBox="1"/>
          <p:nvPr/>
        </p:nvSpPr>
        <p:spPr>
          <a:xfrm>
            <a:off x="2961250" y="1913206"/>
            <a:ext cx="554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5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6E5A57-99A9-4A17-8F24-68967760A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5" y="1515794"/>
            <a:ext cx="4712677" cy="3604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F1B104-638B-490F-B53A-C67B591BF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6" y="1626577"/>
            <a:ext cx="6105378" cy="3604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C51FFF-68EB-4772-8256-0B9DD7A7D457}"/>
              </a:ext>
            </a:extLst>
          </p:cNvPr>
          <p:cNvSpPr txBox="1"/>
          <p:nvPr/>
        </p:nvSpPr>
        <p:spPr>
          <a:xfrm>
            <a:off x="1941341" y="155054"/>
            <a:ext cx="7090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02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10122C-B731-4C27-B541-5F5A86CA7D1D}"/>
              </a:ext>
            </a:extLst>
          </p:cNvPr>
          <p:cNvSpPr txBox="1"/>
          <p:nvPr/>
        </p:nvSpPr>
        <p:spPr>
          <a:xfrm>
            <a:off x="2166425" y="1181687"/>
            <a:ext cx="75824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(বিভিন্ন ধরণের মাটি)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6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87D1C1-FCE4-4329-A215-148991970D66}"/>
              </a:ext>
            </a:extLst>
          </p:cNvPr>
          <p:cNvSpPr txBox="1"/>
          <p:nvPr/>
        </p:nvSpPr>
        <p:spPr>
          <a:xfrm>
            <a:off x="239151" y="633046"/>
            <a:ext cx="11713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মাটির মধ্যে পার্থক্য কী? 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5C007-A4CA-4740-B997-DB0FFF302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9398D1-9950-4851-A2C8-DED49FC44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FA9FBF-7B86-48FC-95D5-7A5C7F283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51" y="2328628"/>
            <a:ext cx="2719753" cy="17934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EC3002-EEAB-43A0-A830-6A38336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02" y="2276191"/>
            <a:ext cx="2394771" cy="1793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9AF5A2-0335-405F-9BA0-2DD01D722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75" y="2308773"/>
            <a:ext cx="2940148" cy="1710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98DE92-33CD-410B-84AC-1B4278C6329F}"/>
              </a:ext>
            </a:extLst>
          </p:cNvPr>
          <p:cNvSpPr txBox="1"/>
          <p:nvPr/>
        </p:nvSpPr>
        <p:spPr>
          <a:xfrm>
            <a:off x="922220" y="4719018"/>
            <a:ext cx="1035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তিন ধরনের।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মাটি,দোআঁশ মাটি,বেলে মাটি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5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2CD81C-DD69-45CD-9F78-6CDD8B2F5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37086" r="4467" b="28614"/>
          <a:stretch/>
        </p:blipFill>
        <p:spPr>
          <a:xfrm>
            <a:off x="540772" y="-14336"/>
            <a:ext cx="3974957" cy="3303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8FEB48-EF2B-449B-A11F-E1BE4FD8A276}"/>
              </a:ext>
            </a:extLst>
          </p:cNvPr>
          <p:cNvSpPr txBox="1"/>
          <p:nvPr/>
        </p:nvSpPr>
        <p:spPr>
          <a:xfrm>
            <a:off x="4932777" y="870258"/>
            <a:ext cx="6077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ধরনের মাটি পর্যবেক্ষণ করবে ও ছক পূরণ করবে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BBA32-F539-4DEF-BD87-9C69D6D58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2" y="3203895"/>
            <a:ext cx="10469247" cy="33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3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284</Words>
  <Application>Microsoft Office PowerPoint</Application>
  <PresentationFormat>Widescreen</PresentationFormat>
  <Paragraphs>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taslima begum</cp:lastModifiedBy>
  <cp:revision>67</cp:revision>
  <dcterms:created xsi:type="dcterms:W3CDTF">2020-01-25T03:17:30Z</dcterms:created>
  <dcterms:modified xsi:type="dcterms:W3CDTF">2020-01-26T10:57:24Z</dcterms:modified>
</cp:coreProperties>
</file>