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5" r:id="rId11"/>
    <p:sldId id="266" r:id="rId12"/>
    <p:sldId id="267" r:id="rId13"/>
    <p:sldId id="268" r:id="rId14"/>
    <p:sldId id="264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8DE6-77A4-4AAA-B381-48783ED45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F2C3E-B013-413B-A2EE-E0BADFE1F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92DF2-68A1-4CE4-B18A-D7A98DB9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690F-E713-4B04-A856-F5580CC7242B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9F62D-BE5A-4FFF-BCE3-BDE1C73F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8D380-4F99-4655-BA24-0A59AEA1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88F7-3FE0-4689-96F6-B40FC2F1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9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85EC-C542-4707-960D-BA17DE5C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53227-86C1-4702-9011-FFDC1FF2A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0610E-642A-4CE2-9BB5-77A98AB9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690F-E713-4B04-A856-F5580CC7242B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65187-97AE-480F-86B1-285F173C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67756-403A-4848-8D79-CB68A228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88F7-3FE0-4689-96F6-B40FC2F1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0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30E8A-8317-466A-B17E-8836599C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BB844-80BB-47FA-9C39-C3B7325A4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80B28-EE21-4FC1-8892-707DB0E3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690F-E713-4B04-A856-F5580CC7242B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5B49C-EA82-4C50-A338-FAA27A9A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0DA8E-3AC5-4169-81E7-36A30C0D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88F7-3FE0-4689-96F6-B40FC2F1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483F-F05D-4043-A169-80637BA9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6C0D-2EF5-4B86-AE41-3C4895766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44529-98B6-4223-835E-9FC7EE82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690F-E713-4B04-A856-F5580CC7242B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E6674-7906-4C0C-9C93-C7B2CF5F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342D6-BAF8-49A3-B7E4-32E1C427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88F7-3FE0-4689-96F6-B40FC2F1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303DA-8525-4F00-92C5-4D90C6FF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4D16A-A68C-4334-90D7-C453D65F6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93DD0-9E44-4E5E-9E6D-30094AB2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690F-E713-4B04-A856-F5580CC7242B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666E8-3ED6-4AF2-A87F-C3A26CBE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5C56C-4105-4A03-AA19-6365B055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88F7-3FE0-4689-96F6-B40FC2F1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6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8C78-20DE-46E1-99C8-0B0BD996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32595-CCD6-4254-B553-F1465164C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F4C58-1521-45D6-AA37-69FB5B865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214A1-782D-45ED-A919-A86612F2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690F-E713-4B04-A856-F5580CC7242B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A0A13-DC21-4E31-9637-87943568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56607-153C-463D-8184-81AFFBB0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88F7-3FE0-4689-96F6-B40FC2F1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2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7BBD-9FB2-49EC-B2DD-05E401B0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4A88A-6708-4ED7-A499-057ED0DA4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1A749-5733-423C-BD98-344CFE1D1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341AB-01C1-4C82-9F1A-D2C3DAFF1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EE0EA-F477-40D3-A3B2-1CD435BDF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CF1EFF-B5F1-407B-B33A-0FF5C3F1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690F-E713-4B04-A856-F5580CC7242B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8AA250-DC40-4BBC-8B0C-93F66B9B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83CD7-A1AA-425D-AE42-1C904672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88F7-3FE0-4689-96F6-B40FC2F1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7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EDC3-35CA-47C8-AABB-21A78884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90789E-AE76-4764-AE1B-065D6470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690F-E713-4B04-A856-F5580CC7242B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850AF-4CCD-4A94-BB26-0236C549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AB4A6-AF3A-42ED-8A89-FB6103D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88F7-3FE0-4689-96F6-B40FC2F1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B91AB-C757-4043-B467-C09EE458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690F-E713-4B04-A856-F5580CC7242B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9005C-B002-4F91-AD51-33AFDA41C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FE873-B6C3-4F6E-B05E-3C4CDD17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88F7-3FE0-4689-96F6-B40FC2F1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3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4276-9204-4FD8-890D-198252F4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D443A-4D5B-4590-9DEB-AEE24F45A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E66CC-403F-421B-AFEF-F71538549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62BD8-3AB5-49FC-9DE4-393FC616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690F-E713-4B04-A856-F5580CC7242B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A4DDD-364E-4413-A59C-946E7A66B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DAE42-6DBD-4A71-821B-B05D5C2F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88F7-3FE0-4689-96F6-B40FC2F1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0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B044-31E3-4F37-BCF1-A6D04D7B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7E139-800A-46AB-BE94-E6B7929AD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CEC9E-E1F8-4711-90CD-CD153FFBE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ABA35-DB18-4E5B-826E-FA79CA37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690F-E713-4B04-A856-F5580CC7242B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A1A45-A7F8-4AF9-88DD-02B303AD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F3C88-00F7-4FCA-9702-BEED86FD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88F7-3FE0-4689-96F6-B40FC2F1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7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3B2C2-4FC6-44C1-A021-B1A8E9A0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69B0A-CF77-49E2-AA2D-28199EB8C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A320B-4B56-40AE-B789-508961236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8690F-E713-4B04-A856-F5580CC7242B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0E9ED-7950-4665-B4FA-06AAB1229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CADC9-76F1-4919-B288-2C2DFB9D2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88F7-3FE0-4689-96F6-B40FC2F1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1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51079B-B277-4A35-A456-C130DF97F2B6}"/>
              </a:ext>
            </a:extLst>
          </p:cNvPr>
          <p:cNvSpPr txBox="1"/>
          <p:nvPr/>
        </p:nvSpPr>
        <p:spPr>
          <a:xfrm>
            <a:off x="2560320" y="1716259"/>
            <a:ext cx="6696221" cy="315471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19900" b="1" dirty="0">
                <a:gradFill>
                  <a:gsLst>
                    <a:gs pos="25000">
                      <a:srgbClr val="FF0000"/>
                    </a:gs>
                    <a:gs pos="50000">
                      <a:srgbClr val="FFFF00"/>
                    </a:gs>
                    <a:gs pos="76000">
                      <a:srgbClr val="00B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gradFill>
                <a:gsLst>
                  <a:gs pos="25000">
                    <a:srgbClr val="FF0000"/>
                  </a:gs>
                  <a:gs pos="50000">
                    <a:srgbClr val="FFFF00"/>
                  </a:gs>
                  <a:gs pos="76000">
                    <a:srgbClr val="00B05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2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0F57C7-D9A5-48FA-BFF5-D917690CA0C8}"/>
              </a:ext>
            </a:extLst>
          </p:cNvPr>
          <p:cNvSpPr txBox="1"/>
          <p:nvPr/>
        </p:nvSpPr>
        <p:spPr>
          <a:xfrm>
            <a:off x="1420837" y="464235"/>
            <a:ext cx="7863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2B5770-B14C-4FF6-B306-26E95A4C93E4}"/>
              </a:ext>
            </a:extLst>
          </p:cNvPr>
          <p:cNvSpPr txBox="1"/>
          <p:nvPr/>
        </p:nvSpPr>
        <p:spPr>
          <a:xfrm>
            <a:off x="1636542" y="1899138"/>
            <a:ext cx="8918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7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পড়শি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7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পাখার</a:t>
            </a:r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মাখানো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3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2729A-EC3F-4687-9E4F-2ED3E32C36C2}"/>
              </a:ext>
            </a:extLst>
          </p:cNvPr>
          <p:cNvSpPr txBox="1"/>
          <p:nvPr/>
        </p:nvSpPr>
        <p:spPr>
          <a:xfrm>
            <a:off x="1617784" y="675249"/>
            <a:ext cx="807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 ভেঙ্গে দেখানো ও যুক্ত বর্ন দিয়ে নতুন শব্দ তৈরি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21993-9A98-40BB-81D5-29D34F182FB7}"/>
              </a:ext>
            </a:extLst>
          </p:cNvPr>
          <p:cNvSpPr txBox="1"/>
          <p:nvPr/>
        </p:nvSpPr>
        <p:spPr>
          <a:xfrm>
            <a:off x="1125415" y="2053883"/>
            <a:ext cx="82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কণ্ঠ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BA0BF5-30E7-4861-B9B8-8EC572050B63}"/>
              </a:ext>
            </a:extLst>
          </p:cNvPr>
          <p:cNvSpPr/>
          <p:nvPr/>
        </p:nvSpPr>
        <p:spPr>
          <a:xfrm>
            <a:off x="2335238" y="1895676"/>
            <a:ext cx="1041007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</a:rPr>
              <a:t>ণ্ঠ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92A1B2-3EA8-4EAB-942A-CB1F968826E4}"/>
              </a:ext>
            </a:extLst>
          </p:cNvPr>
          <p:cNvSpPr/>
          <p:nvPr/>
        </p:nvSpPr>
        <p:spPr>
          <a:xfrm>
            <a:off x="3945988" y="1873400"/>
            <a:ext cx="104100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77B755-50EA-4288-8EFD-AC87A5FB5884}"/>
              </a:ext>
            </a:extLst>
          </p:cNvPr>
          <p:cNvSpPr/>
          <p:nvPr/>
        </p:nvSpPr>
        <p:spPr>
          <a:xfrm>
            <a:off x="5507500" y="1899147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0E528-A275-49D9-9E35-5E5D763DABB8}"/>
              </a:ext>
            </a:extLst>
          </p:cNvPr>
          <p:cNvSpPr txBox="1"/>
          <p:nvPr/>
        </p:nvSpPr>
        <p:spPr>
          <a:xfrm>
            <a:off x="7835705" y="1895677"/>
            <a:ext cx="192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গুন্ঠন, কুণ্ঠা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F2EF2-51CD-4C91-BAFF-6FB4D80E306B}"/>
              </a:ext>
            </a:extLst>
          </p:cNvPr>
          <p:cNvSpPr txBox="1"/>
          <p:nvPr/>
        </p:nvSpPr>
        <p:spPr>
          <a:xfrm>
            <a:off x="1017565" y="3291840"/>
            <a:ext cx="1120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A360F7-6439-4A22-B4A0-CEC09FA7E332}"/>
              </a:ext>
            </a:extLst>
          </p:cNvPr>
          <p:cNvSpPr/>
          <p:nvPr/>
        </p:nvSpPr>
        <p:spPr>
          <a:xfrm>
            <a:off x="2382129" y="3133525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জ্জ্ব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A1CB9E-0BCF-426A-9FC5-2227663FB643}"/>
              </a:ext>
            </a:extLst>
          </p:cNvPr>
          <p:cNvSpPr/>
          <p:nvPr/>
        </p:nvSpPr>
        <p:spPr>
          <a:xfrm>
            <a:off x="3861583" y="3155518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9363A8-6074-4A32-AA7E-42A33AAFA261}"/>
              </a:ext>
            </a:extLst>
          </p:cNvPr>
          <p:cNvSpPr/>
          <p:nvPr/>
        </p:nvSpPr>
        <p:spPr>
          <a:xfrm>
            <a:off x="5676312" y="3155518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AD56A-D36A-44A2-B82B-79F8AD658972}"/>
              </a:ext>
            </a:extLst>
          </p:cNvPr>
          <p:cNvSpPr/>
          <p:nvPr/>
        </p:nvSpPr>
        <p:spPr>
          <a:xfrm>
            <a:off x="7317545" y="3170423"/>
            <a:ext cx="914400" cy="9882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EC1DED-DFBA-4160-BC32-009F363FB837}"/>
              </a:ext>
            </a:extLst>
          </p:cNvPr>
          <p:cNvSpPr txBox="1"/>
          <p:nvPr/>
        </p:nvSpPr>
        <p:spPr>
          <a:xfrm>
            <a:off x="9031458" y="3291840"/>
            <a:ext cx="3038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প্রোজ্জ্বল ,  সমুজ্জ্বল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4C248-9034-4CCC-B458-824E01BD9400}"/>
              </a:ext>
            </a:extLst>
          </p:cNvPr>
          <p:cNvSpPr txBox="1"/>
          <p:nvPr/>
        </p:nvSpPr>
        <p:spPr>
          <a:xfrm>
            <a:off x="2818228" y="154745"/>
            <a:ext cx="4886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 মাধ্যমে আলোচনা-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FC299-2518-491C-BD59-12D6AAC97410}"/>
              </a:ext>
            </a:extLst>
          </p:cNvPr>
          <p:cNvSpPr txBox="1"/>
          <p:nvPr/>
        </p:nvSpPr>
        <p:spPr>
          <a:xfrm>
            <a:off x="689315" y="1529722"/>
            <a:ext cx="9495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 পাখির ডাকে আমাদের ঘুম ভাঙ্গে 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AF7CA-77B3-4D58-810E-7FD5CC40D618}"/>
              </a:ext>
            </a:extLst>
          </p:cNvPr>
          <p:cNvSpPr txBox="1"/>
          <p:nvPr/>
        </p:nvSpPr>
        <p:spPr>
          <a:xfrm>
            <a:off x="689315" y="3561670"/>
            <a:ext cx="763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াখির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ল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?</a:t>
            </a:r>
          </a:p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রঃ ক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5831DF-0522-4572-BF99-833EDCEF9894}"/>
              </a:ext>
            </a:extLst>
          </p:cNvPr>
          <p:cNvSpPr txBox="1"/>
          <p:nvPr/>
        </p:nvSpPr>
        <p:spPr>
          <a:xfrm>
            <a:off x="1209822" y="2383641"/>
            <a:ext cx="8102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রঃক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</p:txBody>
      </p:sp>
    </p:spTree>
    <p:extLst>
      <p:ext uri="{BB962C8B-B14F-4D97-AF65-F5344CB8AC3E}">
        <p14:creationId xmlns:p14="http://schemas.microsoft.com/office/powerpoint/2010/main" val="29393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285FB9-6CE0-4142-B70B-33499CBAFBCD}"/>
              </a:ext>
            </a:extLst>
          </p:cNvPr>
          <p:cNvSpPr txBox="1"/>
          <p:nvPr/>
        </p:nvSpPr>
        <p:spPr>
          <a:xfrm>
            <a:off x="3160542" y="633046"/>
            <a:ext cx="821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F458B-9B5E-44B4-BB47-0E3CE15C20C9}"/>
              </a:ext>
            </a:extLst>
          </p:cNvPr>
          <p:cNvSpPr txBox="1"/>
          <p:nvPr/>
        </p:nvSpPr>
        <p:spPr>
          <a:xfrm>
            <a:off x="1744395" y="1983545"/>
            <a:ext cx="742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bn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 ও বলবে ।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23761-A1DE-47C1-B8FF-0C1B362DDE86}"/>
              </a:ext>
            </a:extLst>
          </p:cNvPr>
          <p:cNvSpPr txBox="1"/>
          <p:nvPr/>
        </p:nvSpPr>
        <p:spPr>
          <a:xfrm>
            <a:off x="1378634" y="2752986"/>
            <a:ext cx="6893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2নং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</a:t>
            </a:r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DB908F-8D84-43C9-96A0-981731A0277A}"/>
              </a:ext>
            </a:extLst>
          </p:cNvPr>
          <p:cNvSpPr txBox="1"/>
          <p:nvPr/>
        </p:nvSpPr>
        <p:spPr>
          <a:xfrm>
            <a:off x="2776024" y="147710"/>
            <a:ext cx="567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তোমাদের বইয়ের 52 পৃষ্ঠা খোল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0AC89-6179-420B-923C-1AF02FF46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08" y="794041"/>
            <a:ext cx="6194889" cy="59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3130F0-A7F8-4E20-8C91-8606B77ED297}"/>
              </a:ext>
            </a:extLst>
          </p:cNvPr>
          <p:cNvSpPr txBox="1"/>
          <p:nvPr/>
        </p:nvSpPr>
        <p:spPr>
          <a:xfrm>
            <a:off x="4360985" y="0"/>
            <a:ext cx="2236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C528B-CEB3-4C58-B465-FC1FBBFF4859}"/>
              </a:ext>
            </a:extLst>
          </p:cNvPr>
          <p:cNvSpPr txBox="1"/>
          <p:nvPr/>
        </p:nvSpPr>
        <p:spPr>
          <a:xfrm>
            <a:off x="1111348" y="24595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1।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পাখির রং কালো  ?</a:t>
            </a:r>
          </a:p>
          <a:p>
            <a:pPr algn="l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C923B-6AD4-4B81-9111-66C703F6582B}"/>
              </a:ext>
            </a:extLst>
          </p:cNvPr>
          <p:cNvSpPr txBox="1"/>
          <p:nvPr/>
        </p:nvSpPr>
        <p:spPr>
          <a:xfrm>
            <a:off x="942535" y="1135911"/>
            <a:ext cx="9988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পাঠটি নীরবে পড়ে নিচের প্রশ্নগুলোর উত্তর খাতায় লিখ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6C1199-F01A-43D4-A917-8A0467E7A60D}"/>
              </a:ext>
            </a:extLst>
          </p:cNvPr>
          <p:cNvSpPr txBox="1"/>
          <p:nvPr/>
        </p:nvSpPr>
        <p:spPr>
          <a:xfrm>
            <a:off x="1069145" y="717452"/>
            <a:ext cx="825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4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FEFF3-AEF6-497E-8CB3-F8A27536B5C3}"/>
              </a:ext>
            </a:extLst>
          </p:cNvPr>
          <p:cNvSpPr txBox="1"/>
          <p:nvPr/>
        </p:nvSpPr>
        <p:spPr>
          <a:xfrm>
            <a:off x="1069145" y="2475914"/>
            <a:ext cx="9650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পাখি সম্পর্কে ৫টি বাক্য লিখে আনবে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D5031-1033-4323-85AA-E1152FF0F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474"/>
            <a:ext cx="12192000" cy="9059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1717D1-BE0F-4922-AF93-3DD86591CF43}"/>
              </a:ext>
            </a:extLst>
          </p:cNvPr>
          <p:cNvSpPr txBox="1"/>
          <p:nvPr/>
        </p:nvSpPr>
        <p:spPr>
          <a:xfrm>
            <a:off x="2700997" y="3429000"/>
            <a:ext cx="894705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39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3E57C1-AE97-436F-ADD3-AA11768D3E9B}"/>
              </a:ext>
            </a:extLst>
          </p:cNvPr>
          <p:cNvSpPr txBox="1"/>
          <p:nvPr/>
        </p:nvSpPr>
        <p:spPr>
          <a:xfrm>
            <a:off x="1024597" y="1195754"/>
            <a:ext cx="101428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সাখাওয়াত হোসেন</a:t>
            </a:r>
          </a:p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বাউরখন্ড সরকারি প্রাথমিক বিদ্যালয়</a:t>
            </a:r>
          </a:p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কসবা,ব্রাহ্মণবাড়িয়া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4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02203E-6AE7-4D02-A49F-88BBE1E891E0}"/>
              </a:ext>
            </a:extLst>
          </p:cNvPr>
          <p:cNvSpPr txBox="1"/>
          <p:nvPr/>
        </p:nvSpPr>
        <p:spPr>
          <a:xfrm>
            <a:off x="234461" y="862172"/>
            <a:ext cx="746994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 …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: 30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:26/01/2020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0FC32-0763-4B00-8D2B-B5033DC75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02" y="759655"/>
            <a:ext cx="4468837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2F6EC-28BB-4521-BCB8-B3F09D3F3D8B}"/>
              </a:ext>
            </a:extLst>
          </p:cNvPr>
          <p:cNvSpPr txBox="1"/>
          <p:nvPr/>
        </p:nvSpPr>
        <p:spPr>
          <a:xfrm>
            <a:off x="0" y="1041008"/>
            <a:ext cx="118309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</a:p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 শোনে বিভিন্ন পাখি                           সনাক্ত করতে পারবে ।</a:t>
            </a:r>
          </a:p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2.6.2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9958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C7B9EE-AE3A-4F69-842F-E396D774279D}"/>
              </a:ext>
            </a:extLst>
          </p:cNvPr>
          <p:cNvSpPr txBox="1"/>
          <p:nvPr/>
        </p:nvSpPr>
        <p:spPr>
          <a:xfrm>
            <a:off x="422030" y="2489982"/>
            <a:ext cx="10954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সবাই একটি ছড়া গান গাই 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4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065249-8F9F-4615-850C-689950F80A16}"/>
              </a:ext>
            </a:extLst>
          </p:cNvPr>
          <p:cNvSpPr txBox="1"/>
          <p:nvPr/>
        </p:nvSpPr>
        <p:spPr>
          <a:xfrm flipH="1">
            <a:off x="3138946" y="211016"/>
            <a:ext cx="6680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 ?</a:t>
            </a:r>
            <a:endParaRPr lang="en-US" sz="6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46EA1-6D68-4606-A9E8-5671F0FB9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83" y="1565397"/>
            <a:ext cx="2311464" cy="1878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7B93CD-4DD3-4A7B-BFE1-A72637BE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41" y="3985073"/>
            <a:ext cx="2382547" cy="2032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822798-9BBA-4FB0-8852-BECD32242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8" y="3953556"/>
            <a:ext cx="2571750" cy="209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ED28F1-CAB8-4880-A3DA-8832F6975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523" y="1565397"/>
            <a:ext cx="2538075" cy="18782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0E8BD-7636-4C19-93B3-EE40549216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18932"/>
          <a:stretch/>
        </p:blipFill>
        <p:spPr>
          <a:xfrm>
            <a:off x="8868523" y="3985073"/>
            <a:ext cx="2793593" cy="2099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ED73A2-D91F-4EF1-ABE9-1F4CB9B71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59" y="4118492"/>
            <a:ext cx="2793593" cy="20777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BBC1DA-AFA8-4622-A18F-98D8251730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3" y="1565396"/>
            <a:ext cx="2484805" cy="18636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41C63C-447F-4902-B4EF-6BAA1C65992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2"/>
          <a:stretch/>
        </p:blipFill>
        <p:spPr>
          <a:xfrm>
            <a:off x="2979852" y="1565397"/>
            <a:ext cx="2403275" cy="191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A5C711-D069-41B1-82A5-C0740C8486DC}"/>
              </a:ext>
            </a:extLst>
          </p:cNvPr>
          <p:cNvSpPr txBox="1"/>
          <p:nvPr/>
        </p:nvSpPr>
        <p:spPr>
          <a:xfrm>
            <a:off x="1786596" y="1490008"/>
            <a:ext cx="7807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খিদের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খু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ব……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4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FB872D-E66F-428C-B4C2-C4825981A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61" y="246184"/>
            <a:ext cx="5809622" cy="6365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DC0076-EB1B-42B0-A1FD-A0E79DA3927B}"/>
              </a:ext>
            </a:extLst>
          </p:cNvPr>
          <p:cNvSpPr/>
          <p:nvPr/>
        </p:nvSpPr>
        <p:spPr>
          <a:xfrm>
            <a:off x="1240260" y="1871002"/>
            <a:ext cx="2586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IN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FB872D-E66F-428C-B4C2-C4825981A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61" y="246184"/>
            <a:ext cx="5809622" cy="6365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DC0076-EB1B-42B0-A1FD-A0E79DA3927B}"/>
              </a:ext>
            </a:extLst>
          </p:cNvPr>
          <p:cNvSpPr/>
          <p:nvPr/>
        </p:nvSpPr>
        <p:spPr>
          <a:xfrm>
            <a:off x="1240260" y="1871002"/>
            <a:ext cx="2586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ক্ষার্থীর</a:t>
            </a:r>
            <a:r>
              <a:rPr lang="en-US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5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313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77</cp:revision>
  <dcterms:created xsi:type="dcterms:W3CDTF">2020-01-25T06:27:13Z</dcterms:created>
  <dcterms:modified xsi:type="dcterms:W3CDTF">2020-01-26T11:04:11Z</dcterms:modified>
</cp:coreProperties>
</file>