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60" r:id="rId4"/>
    <p:sldId id="280" r:id="rId5"/>
    <p:sldId id="261" r:id="rId6"/>
    <p:sldId id="277" r:id="rId7"/>
    <p:sldId id="268" r:id="rId8"/>
    <p:sldId id="269" r:id="rId9"/>
    <p:sldId id="270" r:id="rId10"/>
    <p:sldId id="271" r:id="rId11"/>
    <p:sldId id="272" r:id="rId12"/>
    <p:sldId id="278" r:id="rId13"/>
    <p:sldId id="279" r:id="rId14"/>
    <p:sldId id="262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51" autoAdjust="0"/>
  </p:normalViewPr>
  <p:slideViewPr>
    <p:cSldViewPr snapToGrid="0" showGuides="1">
      <p:cViewPr varScale="1">
        <p:scale>
          <a:sx n="63" d="100"/>
          <a:sy n="63" d="100"/>
        </p:scale>
        <p:origin x="912" y="7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D8CFE-3938-4A55-BB12-4410F52EFD86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A3DFF-66DB-4369-9AC3-890721C3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A3DFF-66DB-4369-9AC3-890721C35C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9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90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3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71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8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69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0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7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92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0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4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D16126-22AB-4E5D-8F84-A98DFE94C578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E094E3-3BF6-4C10-94CE-9B876B463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6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5" y="285136"/>
            <a:ext cx="11940049" cy="60566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2245" y="2474268"/>
            <a:ext cx="9099755" cy="26468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6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3795" y="1010467"/>
            <a:ext cx="11702229" cy="377026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w="114300" prst="hardEdg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397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24129" b="10230"/>
          <a:stretch/>
        </p:blipFill>
        <p:spPr>
          <a:xfrm>
            <a:off x="3226700" y="1176179"/>
            <a:ext cx="1249680" cy="1445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9160" y="735955"/>
            <a:ext cx="352486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24129" b="10230"/>
          <a:stretch/>
        </p:blipFill>
        <p:spPr>
          <a:xfrm>
            <a:off x="1322440" y="1176179"/>
            <a:ext cx="1249680" cy="1445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24129" b="10230"/>
          <a:stretch/>
        </p:blipFill>
        <p:spPr>
          <a:xfrm>
            <a:off x="1308920" y="3044429"/>
            <a:ext cx="1249680" cy="1445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24129" b="10230"/>
          <a:stretch/>
        </p:blipFill>
        <p:spPr>
          <a:xfrm>
            <a:off x="3301180" y="3044429"/>
            <a:ext cx="1249680" cy="14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7" y="737419"/>
            <a:ext cx="5069290" cy="54274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5573" y="758077"/>
            <a:ext cx="294967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05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05" y="1670187"/>
            <a:ext cx="696860" cy="85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9980" y="1670187"/>
            <a:ext cx="805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16" y="2851033"/>
            <a:ext cx="711609" cy="661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11" y="2916288"/>
            <a:ext cx="657530" cy="5803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61852" y="2698633"/>
            <a:ext cx="64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4" y="3560935"/>
            <a:ext cx="848343" cy="783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38" y="3584987"/>
            <a:ext cx="742600" cy="686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35" y="3545921"/>
            <a:ext cx="786015" cy="726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67860" y="3392680"/>
            <a:ext cx="66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6" y="4392913"/>
            <a:ext cx="911329" cy="7104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8" y="4410160"/>
            <a:ext cx="867080" cy="6759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01" y="4432195"/>
            <a:ext cx="849875" cy="662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01" y="4481477"/>
            <a:ext cx="802216" cy="6253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72447" y="4079032"/>
            <a:ext cx="571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4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1" y="5295462"/>
            <a:ext cx="2900711" cy="10214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57828" y="5086072"/>
            <a:ext cx="656918" cy="1042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00883" y="810833"/>
            <a:ext cx="917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pictures and read the numbers in pair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3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267" y="1741150"/>
            <a:ext cx="865848" cy="1067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25982" y="3239412"/>
            <a:ext cx="50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49" y="2662564"/>
            <a:ext cx="837277" cy="892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32" y="2722145"/>
            <a:ext cx="943898" cy="833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0607" y="4094626"/>
            <a:ext cx="66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4" y="3401241"/>
            <a:ext cx="1160971" cy="1072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17" y="3498346"/>
            <a:ext cx="1068159" cy="986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48" y="3560888"/>
            <a:ext cx="1027471" cy="9492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18205" y="4949840"/>
            <a:ext cx="748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" y="4462913"/>
            <a:ext cx="1081549" cy="8430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99" y="4403260"/>
            <a:ext cx="1143613" cy="8914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53" y="4490810"/>
            <a:ext cx="1038532" cy="8095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35" y="4454678"/>
            <a:ext cx="1067088" cy="8318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67367" y="1733200"/>
            <a:ext cx="54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4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1" y="5350278"/>
            <a:ext cx="2745044" cy="9666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67367" y="2598003"/>
            <a:ext cx="65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4339" y="508420"/>
            <a:ext cx="8985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numbers with pictures in group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32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6118" y="1732954"/>
            <a:ext cx="96674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9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9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9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9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3120" y="717291"/>
            <a:ext cx="7909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Lets write the numbers</a:t>
            </a:r>
          </a:p>
        </p:txBody>
      </p:sp>
    </p:spTree>
    <p:extLst>
      <p:ext uri="{BB962C8B-B14F-4D97-AF65-F5344CB8AC3E}">
        <p14:creationId xmlns:p14="http://schemas.microsoft.com/office/powerpoint/2010/main" val="29540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9" y="2491512"/>
            <a:ext cx="1091723" cy="807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87" y="2504162"/>
            <a:ext cx="1309084" cy="1613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91" y="4702860"/>
            <a:ext cx="1008155" cy="931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03" y="2735586"/>
            <a:ext cx="1067088" cy="8318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56" y="4677482"/>
            <a:ext cx="2745044" cy="1234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806" y="3652943"/>
            <a:ext cx="1067088" cy="83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35" y="3567410"/>
            <a:ext cx="1067088" cy="831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91" y="2720602"/>
            <a:ext cx="1067088" cy="831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19" y="3299376"/>
            <a:ext cx="1091723" cy="820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06" y="4761854"/>
            <a:ext cx="1008155" cy="931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66" y="4702860"/>
            <a:ext cx="1008155" cy="9313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85701" y="2980432"/>
            <a:ext cx="1212000" cy="1002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0227" y="2980432"/>
            <a:ext cx="1184187" cy="1088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713993" y="2986268"/>
            <a:ext cx="1186035" cy="1192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97701" y="4761855"/>
            <a:ext cx="1292023" cy="1149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564598" y="4761854"/>
            <a:ext cx="1363957" cy="11498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83246" y="747606"/>
            <a:ext cx="904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numbers in the blanks</a:t>
            </a:r>
          </a:p>
        </p:txBody>
      </p:sp>
    </p:spTree>
    <p:extLst>
      <p:ext uri="{BB962C8B-B14F-4D97-AF65-F5344CB8AC3E}">
        <p14:creationId xmlns:p14="http://schemas.microsoft.com/office/powerpoint/2010/main" val="74230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59" y="2105561"/>
            <a:ext cx="11960941" cy="2646878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16600" b="1" dirty="0">
                <a:blipFill>
                  <a:blip r:embed="rId2"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8" y="3540249"/>
            <a:ext cx="3465583" cy="30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2" y="502920"/>
            <a:ext cx="3884280" cy="5608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3002" y="1660474"/>
            <a:ext cx="72060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Md.Kabir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Hossain</a:t>
            </a:r>
          </a:p>
          <a:p>
            <a:r>
              <a:rPr lang="en-US" sz="7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Rupasdi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Maddya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School.</a:t>
            </a:r>
          </a:p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Bancharampur,Brahmanbaria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0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accel="10000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13" y="892277"/>
            <a:ext cx="4009829" cy="5073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198" y="892277"/>
            <a:ext cx="5219701" cy="413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Unit:4</a:t>
            </a:r>
          </a:p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Lessons:1-3</a:t>
            </a:r>
          </a:p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Time:35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minuits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Date:24/01/2020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0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090" y="781664"/>
            <a:ext cx="81116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lessons the students will be able to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  repeat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after the teacher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with proper sounds and stress                                                1.1.2  say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sentences with proper sound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stress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2.1.1 Recognize and read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numbers up to 5.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  write cardinal numbers up to 5 in figures.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9399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335" y="1976284"/>
            <a:ext cx="10146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recite a rhyme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5013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30" y="823699"/>
            <a:ext cx="1688795" cy="2081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96" y="867286"/>
            <a:ext cx="1720643" cy="1720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45" y="620483"/>
            <a:ext cx="1469919" cy="1469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21" y="3352568"/>
            <a:ext cx="2254148" cy="175717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15" y="3390900"/>
            <a:ext cx="5069290" cy="3041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" y="4675304"/>
            <a:ext cx="2254148" cy="1757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9" y="3154517"/>
            <a:ext cx="2254148" cy="1757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21" y="4675304"/>
            <a:ext cx="2254148" cy="17571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86" y="1684598"/>
            <a:ext cx="1469919" cy="1469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08" y="1628289"/>
            <a:ext cx="1469919" cy="14699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62" y="841103"/>
            <a:ext cx="1720643" cy="17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4" y="876213"/>
            <a:ext cx="4350184" cy="5362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7149" y="1032387"/>
            <a:ext cx="322989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21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634180"/>
            <a:ext cx="3082414" cy="2866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23" y="3352800"/>
            <a:ext cx="3082414" cy="2840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8889" y="807239"/>
            <a:ext cx="35986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45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" y="3468329"/>
            <a:ext cx="2905432" cy="2684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" y="663677"/>
            <a:ext cx="2757948" cy="2727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9" y="2139131"/>
            <a:ext cx="2674372" cy="2580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5355" y="766445"/>
            <a:ext cx="25219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Oval 4"/>
          <p:cNvSpPr/>
          <p:nvPr/>
        </p:nvSpPr>
        <p:spPr>
          <a:xfrm>
            <a:off x="693174" y="766445"/>
            <a:ext cx="678426" cy="574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6439" y="2155927"/>
            <a:ext cx="678426" cy="574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9934" y="3553777"/>
            <a:ext cx="678426" cy="574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477</TotalTime>
  <Words>141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87</cp:revision>
  <dcterms:created xsi:type="dcterms:W3CDTF">2020-01-23T12:22:38Z</dcterms:created>
  <dcterms:modified xsi:type="dcterms:W3CDTF">2020-01-26T03:45:28Z</dcterms:modified>
</cp:coreProperties>
</file>