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9"/>
  </p:notesMasterIdLst>
  <p:sldIdLst>
    <p:sldId id="294" r:id="rId2"/>
    <p:sldId id="298" r:id="rId3"/>
    <p:sldId id="279" r:id="rId4"/>
    <p:sldId id="280" r:id="rId5"/>
    <p:sldId id="285" r:id="rId6"/>
    <p:sldId id="286" r:id="rId7"/>
    <p:sldId id="307" r:id="rId8"/>
    <p:sldId id="309" r:id="rId9"/>
    <p:sldId id="313" r:id="rId10"/>
    <p:sldId id="316" r:id="rId11"/>
    <p:sldId id="333" r:id="rId12"/>
    <p:sldId id="334" r:id="rId13"/>
    <p:sldId id="330" r:id="rId14"/>
    <p:sldId id="331" r:id="rId15"/>
    <p:sldId id="332" r:id="rId16"/>
    <p:sldId id="289" r:id="rId17"/>
    <p:sldId id="2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24" autoAdjust="0"/>
  </p:normalViewPr>
  <p:slideViewPr>
    <p:cSldViewPr snapToGrid="0">
      <p:cViewPr>
        <p:scale>
          <a:sx n="50" d="100"/>
          <a:sy n="50" d="100"/>
        </p:scale>
        <p:origin x="-1380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1.png"/><Relationship Id="rId1" Type="http://schemas.openxmlformats.org/officeDocument/2006/relationships/image" Target="../media/image29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E0AE4E-93A5-4CF3-A1F5-7F0DC1B094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91C139-1FA3-48D9-B492-E651745E9EFF}">
      <dgm:prSet phldrT="[Text]" phldr="1"/>
      <dgm:spPr/>
      <dgm:t>
        <a:bodyPr/>
        <a:lstStyle/>
        <a:p>
          <a:endParaRPr lang="en-US"/>
        </a:p>
      </dgm:t>
    </dgm:pt>
    <dgm:pt modelId="{1B832F6E-C03B-445E-A5CA-2B5A97329A04}" type="parTrans" cxnId="{1FCA330E-89EA-49E2-8F3C-C1DA6F9A33D1}">
      <dgm:prSet/>
      <dgm:spPr/>
      <dgm:t>
        <a:bodyPr/>
        <a:lstStyle/>
        <a:p>
          <a:endParaRPr lang="en-US"/>
        </a:p>
      </dgm:t>
    </dgm:pt>
    <dgm:pt modelId="{90363E42-9755-4FF8-A154-CF767A3CDC83}" type="sibTrans" cxnId="{1FCA330E-89EA-49E2-8F3C-C1DA6F9A33D1}">
      <dgm:prSet/>
      <dgm:spPr/>
      <dgm:t>
        <a:bodyPr/>
        <a:lstStyle/>
        <a:p>
          <a:endParaRPr lang="en-US"/>
        </a:p>
      </dgm:t>
    </dgm:pt>
    <dgm:pt modelId="{CEE0B139-1346-4503-ADF0-5522585946E3}">
      <dgm:prSet phldrT="[Text]" phldr="1"/>
      <dgm:spPr/>
      <dgm:t>
        <a:bodyPr/>
        <a:lstStyle/>
        <a:p>
          <a:endParaRPr lang="en-US"/>
        </a:p>
      </dgm:t>
    </dgm:pt>
    <dgm:pt modelId="{D6931C94-7EC9-4B7D-82AA-E6F6CC23FBD1}" type="parTrans" cxnId="{5126C390-AE0C-481D-B63E-4F68740AA68B}">
      <dgm:prSet/>
      <dgm:spPr/>
      <dgm:t>
        <a:bodyPr/>
        <a:lstStyle/>
        <a:p>
          <a:endParaRPr lang="en-US"/>
        </a:p>
      </dgm:t>
    </dgm:pt>
    <dgm:pt modelId="{EE0F97D5-751A-496B-B447-C8906A6702DA}" type="sibTrans" cxnId="{5126C390-AE0C-481D-B63E-4F68740AA68B}">
      <dgm:prSet/>
      <dgm:spPr/>
      <dgm:t>
        <a:bodyPr/>
        <a:lstStyle/>
        <a:p>
          <a:endParaRPr lang="en-US"/>
        </a:p>
      </dgm:t>
    </dgm:pt>
    <dgm:pt modelId="{6016A1B4-D94D-4A4C-A673-ABFB1EEB45B5}">
      <dgm:prSet phldrT="[Text]" phldr="1"/>
      <dgm:spPr/>
      <dgm:t>
        <a:bodyPr/>
        <a:lstStyle/>
        <a:p>
          <a:endParaRPr lang="en-US" dirty="0"/>
        </a:p>
      </dgm:t>
    </dgm:pt>
    <dgm:pt modelId="{B3033850-7AA1-49B0-A0A1-157F9FA94DDE}" type="parTrans" cxnId="{EE4679CD-BF42-4687-88F8-FAE584C3879C}">
      <dgm:prSet/>
      <dgm:spPr/>
      <dgm:t>
        <a:bodyPr/>
        <a:lstStyle/>
        <a:p>
          <a:endParaRPr lang="en-US"/>
        </a:p>
      </dgm:t>
    </dgm:pt>
    <dgm:pt modelId="{6458C250-DFD5-4655-9466-6B0610753950}" type="sibTrans" cxnId="{EE4679CD-BF42-4687-88F8-FAE584C3879C}">
      <dgm:prSet/>
      <dgm:spPr/>
      <dgm:t>
        <a:bodyPr/>
        <a:lstStyle/>
        <a:p>
          <a:endParaRPr lang="en-US"/>
        </a:p>
      </dgm:t>
    </dgm:pt>
    <dgm:pt modelId="{8496958A-76EA-4DB2-86F3-EEF6CB70DC14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92A8BA16-A9EA-4DFC-8BF4-29FDB3F2F2EB}" type="parTrans" cxnId="{894B6359-68AF-48B6-91E8-A7C12FE55599}">
      <dgm:prSet/>
      <dgm:spPr/>
      <dgm:t>
        <a:bodyPr/>
        <a:lstStyle/>
        <a:p>
          <a:endParaRPr lang="en-US"/>
        </a:p>
      </dgm:t>
    </dgm:pt>
    <dgm:pt modelId="{81F5F8B2-362E-47A4-A7C0-90C42B9BA4E7}" type="sibTrans" cxnId="{894B6359-68AF-48B6-91E8-A7C12FE55599}">
      <dgm:prSet/>
      <dgm:spPr/>
      <dgm:t>
        <a:bodyPr/>
        <a:lstStyle/>
        <a:p>
          <a:endParaRPr lang="en-US"/>
        </a:p>
      </dgm:t>
    </dgm:pt>
    <dgm:pt modelId="{62940900-3CCA-40AA-9AED-249905B3CC8B}">
      <dgm:prSet phldrT="[Text]" custT="1"/>
      <dgm:spPr/>
      <dgm:t>
        <a:bodyPr/>
        <a:lstStyle/>
        <a:p>
          <a:endParaRPr lang="en-US" sz="3400" dirty="0"/>
        </a:p>
      </dgm:t>
    </dgm:pt>
    <dgm:pt modelId="{445F5CF1-6B74-4B66-BF79-A217E49F7B7E}" type="parTrans" cxnId="{7261CB3C-D074-4C99-81FD-BDA1654A3EFC}">
      <dgm:prSet/>
      <dgm:spPr/>
      <dgm:t>
        <a:bodyPr/>
        <a:lstStyle/>
        <a:p>
          <a:endParaRPr lang="en-US"/>
        </a:p>
      </dgm:t>
    </dgm:pt>
    <dgm:pt modelId="{15A9BEEC-9CFF-4708-9805-8792260EB711}" type="sibTrans" cxnId="{7261CB3C-D074-4C99-81FD-BDA1654A3EFC}">
      <dgm:prSet/>
      <dgm:spPr/>
      <dgm:t>
        <a:bodyPr/>
        <a:lstStyle/>
        <a:p>
          <a:endParaRPr lang="en-US"/>
        </a:p>
      </dgm:t>
    </dgm:pt>
    <dgm:pt modelId="{8C783C62-41A5-4F47-AF6C-7960214CEF77}">
      <dgm:prSet phldrT="[Text]" phldr="1"/>
      <dgm:spPr/>
      <dgm:t>
        <a:bodyPr/>
        <a:lstStyle/>
        <a:p>
          <a:endParaRPr lang="en-US" sz="3400" dirty="0"/>
        </a:p>
      </dgm:t>
    </dgm:pt>
    <dgm:pt modelId="{1B240AC8-C318-4792-9491-ED1A053C0FFD}" type="parTrans" cxnId="{5377F9B3-55C4-4764-9C57-BB9434ED728B}">
      <dgm:prSet/>
      <dgm:spPr/>
      <dgm:t>
        <a:bodyPr/>
        <a:lstStyle/>
        <a:p>
          <a:endParaRPr lang="en-US"/>
        </a:p>
      </dgm:t>
    </dgm:pt>
    <dgm:pt modelId="{725F1A3B-0CE0-4792-9E4A-3B51C64B838B}" type="sibTrans" cxnId="{5377F9B3-55C4-4764-9C57-BB9434ED728B}">
      <dgm:prSet/>
      <dgm:spPr/>
      <dgm:t>
        <a:bodyPr/>
        <a:lstStyle/>
        <a:p>
          <a:endParaRPr lang="en-US"/>
        </a:p>
      </dgm:t>
    </dgm:pt>
    <dgm:pt modelId="{2C8FC768-41B7-441F-9945-A4ED99D4E353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DBDB8B04-52D7-43D9-B332-543E44AC6DF3}" type="parTrans" cxnId="{5B3AEC96-64BA-4DE0-B1A0-419C75FE8122}">
      <dgm:prSet/>
      <dgm:spPr/>
      <dgm:t>
        <a:bodyPr/>
        <a:lstStyle/>
        <a:p>
          <a:endParaRPr lang="en-US"/>
        </a:p>
      </dgm:t>
    </dgm:pt>
    <dgm:pt modelId="{DEA16E9E-4751-47AF-B413-888E62A4B845}" type="sibTrans" cxnId="{5B3AEC96-64BA-4DE0-B1A0-419C75FE8122}">
      <dgm:prSet/>
      <dgm:spPr/>
      <dgm:t>
        <a:bodyPr/>
        <a:lstStyle/>
        <a:p>
          <a:endParaRPr lang="en-US"/>
        </a:p>
      </dgm:t>
    </dgm:pt>
    <dgm:pt modelId="{4BAFECEB-89A1-4097-8595-14750E95931B}">
      <dgm:prSet phldrT="[Text]" phldr="1"/>
      <dgm:spPr/>
      <dgm:t>
        <a:bodyPr/>
        <a:lstStyle/>
        <a:p>
          <a:endParaRPr lang="en-US" dirty="0"/>
        </a:p>
      </dgm:t>
    </dgm:pt>
    <dgm:pt modelId="{56FEA378-265A-4F1A-B068-A9C8FA9201A8}" type="sibTrans" cxnId="{7F34773F-440B-4E47-8D9C-6AD48274B5D4}">
      <dgm:prSet/>
      <dgm:spPr/>
      <dgm:t>
        <a:bodyPr/>
        <a:lstStyle/>
        <a:p>
          <a:endParaRPr lang="en-US"/>
        </a:p>
      </dgm:t>
    </dgm:pt>
    <dgm:pt modelId="{3BDE18D0-EDC6-4163-B1F7-C3A7CEC5C5BE}" type="parTrans" cxnId="{7F34773F-440B-4E47-8D9C-6AD48274B5D4}">
      <dgm:prSet/>
      <dgm:spPr/>
      <dgm:t>
        <a:bodyPr/>
        <a:lstStyle/>
        <a:p>
          <a:endParaRPr lang="en-US"/>
        </a:p>
      </dgm:t>
    </dgm:pt>
    <dgm:pt modelId="{5E6FDFDE-5739-42A8-88F5-195892ADF20A}">
      <dgm:prSet phldrT="[Text]" phldr="1"/>
      <dgm:spPr/>
      <dgm:t>
        <a:bodyPr/>
        <a:lstStyle/>
        <a:p>
          <a:endParaRPr lang="en-US" dirty="0"/>
        </a:p>
      </dgm:t>
    </dgm:pt>
    <dgm:pt modelId="{6748D7E9-655B-42E6-AD2B-2A7C1D9E72EA}" type="sibTrans" cxnId="{ADB56717-5D18-4EB3-B21D-CFCE61A16E3B}">
      <dgm:prSet/>
      <dgm:spPr/>
      <dgm:t>
        <a:bodyPr/>
        <a:lstStyle/>
        <a:p>
          <a:endParaRPr lang="en-US"/>
        </a:p>
      </dgm:t>
    </dgm:pt>
    <dgm:pt modelId="{D9160007-5690-4DBD-B0A8-8EE48180CCF4}" type="parTrans" cxnId="{ADB56717-5D18-4EB3-B21D-CFCE61A16E3B}">
      <dgm:prSet/>
      <dgm:spPr/>
      <dgm:t>
        <a:bodyPr/>
        <a:lstStyle/>
        <a:p>
          <a:endParaRPr lang="en-US"/>
        </a:p>
      </dgm:t>
    </dgm:pt>
    <dgm:pt modelId="{20312248-024A-4AC9-9EB4-323C4F865DCD}" type="pres">
      <dgm:prSet presAssocID="{34E0AE4E-93A5-4CF3-A1F5-7F0DC1B094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8F27CC-8500-4CAE-8FA3-218C258B737D}" type="pres">
      <dgm:prSet presAssocID="{4F91C139-1FA3-48D9-B492-E651745E9EFF}" presName="linNode" presStyleCnt="0"/>
      <dgm:spPr/>
    </dgm:pt>
    <dgm:pt modelId="{4D9C860F-3DB6-4463-B1BE-DD68D3792C19}" type="pres">
      <dgm:prSet presAssocID="{4F91C139-1FA3-48D9-B492-E651745E9EFF}" presName="parentText" presStyleLbl="node1" presStyleIdx="0" presStyleCnt="3" custScaleX="108520" custScaleY="1080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3F6D6-24A3-463A-8D8C-6B8320157DA9}" type="pres">
      <dgm:prSet presAssocID="{4F91C139-1FA3-48D9-B492-E651745E9EF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23349-5677-4127-9FC6-1959AB3C87C5}" type="pres">
      <dgm:prSet presAssocID="{90363E42-9755-4FF8-A154-CF767A3CDC83}" presName="sp" presStyleCnt="0"/>
      <dgm:spPr/>
    </dgm:pt>
    <dgm:pt modelId="{20CB4ACA-7F8F-465B-A545-DB3D818A879E}" type="pres">
      <dgm:prSet presAssocID="{8496958A-76EA-4DB2-86F3-EEF6CB70DC14}" presName="linNode" presStyleCnt="0"/>
      <dgm:spPr/>
    </dgm:pt>
    <dgm:pt modelId="{C3CE6785-C7B2-42BF-8CC5-8F1E2FA4DB51}" type="pres">
      <dgm:prSet presAssocID="{8496958A-76EA-4DB2-86F3-EEF6CB70DC14}" presName="parentText" presStyleLbl="node1" presStyleIdx="1" presStyleCnt="3" custScaleX="108274" custScaleY="77672" custLinFactNeighborX="39" custLinFactNeighborY="27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49A93-C8EA-4B0D-B2BA-E6A2C6C1F77C}" type="pres">
      <dgm:prSet presAssocID="{8496958A-76EA-4DB2-86F3-EEF6CB70DC1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C7DD9-63BD-4C9E-925C-5767EF712A0F}" type="pres">
      <dgm:prSet presAssocID="{81F5F8B2-362E-47A4-A7C0-90C42B9BA4E7}" presName="sp" presStyleCnt="0"/>
      <dgm:spPr/>
    </dgm:pt>
    <dgm:pt modelId="{DBCC016D-7975-4D17-9A09-50668BC90CD6}" type="pres">
      <dgm:prSet presAssocID="{2C8FC768-41B7-441F-9945-A4ED99D4E353}" presName="linNode" presStyleCnt="0"/>
      <dgm:spPr/>
    </dgm:pt>
    <dgm:pt modelId="{74965B51-08FF-4B56-808F-07C05548DF03}" type="pres">
      <dgm:prSet presAssocID="{2C8FC768-41B7-441F-9945-A4ED99D4E353}" presName="parentText" presStyleLbl="node1" presStyleIdx="2" presStyleCnt="3" custScaleX="104382" custScaleY="81366" custLinFactNeighborX="240" custLinFactNeighborY="120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57640-81CF-4114-977B-B9ACBF033113}" type="pres">
      <dgm:prSet presAssocID="{2C8FC768-41B7-441F-9945-A4ED99D4E353}" presName="descendantText" presStyleLbl="alignAccFollowNode1" presStyleIdx="2" presStyleCnt="3" custScaleX="95838" custLinFactNeighborX="5594" custLinFactNeighborY="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43809C-1F81-4E91-9249-EBFB4C0C64CE}" type="presOf" srcId="{8496958A-76EA-4DB2-86F3-EEF6CB70DC14}" destId="{C3CE6785-C7B2-42BF-8CC5-8F1E2FA4DB51}" srcOrd="0" destOrd="0" presId="urn:microsoft.com/office/officeart/2005/8/layout/vList5"/>
    <dgm:cxn modelId="{CA3FDCC9-2003-414C-B1CE-1BF61D1924EB}" type="presOf" srcId="{4F91C139-1FA3-48D9-B492-E651745E9EFF}" destId="{4D9C860F-3DB6-4463-B1BE-DD68D3792C19}" srcOrd="0" destOrd="0" presId="urn:microsoft.com/office/officeart/2005/8/layout/vList5"/>
    <dgm:cxn modelId="{7261CB3C-D074-4C99-81FD-BDA1654A3EFC}" srcId="{8496958A-76EA-4DB2-86F3-EEF6CB70DC14}" destId="{62940900-3CCA-40AA-9AED-249905B3CC8B}" srcOrd="0" destOrd="0" parTransId="{445F5CF1-6B74-4B66-BF79-A217E49F7B7E}" sibTransId="{15A9BEEC-9CFF-4708-9805-8792260EB711}"/>
    <dgm:cxn modelId="{EE4679CD-BF42-4687-88F8-FAE584C3879C}" srcId="{4F91C139-1FA3-48D9-B492-E651745E9EFF}" destId="{6016A1B4-D94D-4A4C-A673-ABFB1EEB45B5}" srcOrd="1" destOrd="0" parTransId="{B3033850-7AA1-49B0-A0A1-157F9FA94DDE}" sibTransId="{6458C250-DFD5-4655-9466-6B0610753950}"/>
    <dgm:cxn modelId="{5B3AEC96-64BA-4DE0-B1A0-419C75FE8122}" srcId="{34E0AE4E-93A5-4CF3-A1F5-7F0DC1B094A5}" destId="{2C8FC768-41B7-441F-9945-A4ED99D4E353}" srcOrd="2" destOrd="0" parTransId="{DBDB8B04-52D7-43D9-B332-543E44AC6DF3}" sibTransId="{DEA16E9E-4751-47AF-B413-888E62A4B845}"/>
    <dgm:cxn modelId="{0D808380-C283-41DB-8CC3-FF6062704B00}" type="presOf" srcId="{62940900-3CCA-40AA-9AED-249905B3CC8B}" destId="{0E249A93-C8EA-4B0D-B2BA-E6A2C6C1F77C}" srcOrd="0" destOrd="0" presId="urn:microsoft.com/office/officeart/2005/8/layout/vList5"/>
    <dgm:cxn modelId="{A02162E2-8039-41A1-B96A-07CA0890ECD3}" type="presOf" srcId="{2C8FC768-41B7-441F-9945-A4ED99D4E353}" destId="{74965B51-08FF-4B56-808F-07C05548DF03}" srcOrd="0" destOrd="0" presId="urn:microsoft.com/office/officeart/2005/8/layout/vList5"/>
    <dgm:cxn modelId="{5126C390-AE0C-481D-B63E-4F68740AA68B}" srcId="{4F91C139-1FA3-48D9-B492-E651745E9EFF}" destId="{CEE0B139-1346-4503-ADF0-5522585946E3}" srcOrd="0" destOrd="0" parTransId="{D6931C94-7EC9-4B7D-82AA-E6F6CC23FBD1}" sibTransId="{EE0F97D5-751A-496B-B447-C8906A6702DA}"/>
    <dgm:cxn modelId="{4ADA7E03-98AB-42DA-B36D-6C5EE6029F2F}" type="presOf" srcId="{8C783C62-41A5-4F47-AF6C-7960214CEF77}" destId="{0E249A93-C8EA-4B0D-B2BA-E6A2C6C1F77C}" srcOrd="0" destOrd="1" presId="urn:microsoft.com/office/officeart/2005/8/layout/vList5"/>
    <dgm:cxn modelId="{B2939DFD-3651-4144-BF09-B86DA2D6BEFB}" type="presOf" srcId="{4BAFECEB-89A1-4097-8595-14750E95931B}" destId="{EB457640-81CF-4114-977B-B9ACBF033113}" srcOrd="0" destOrd="0" presId="urn:microsoft.com/office/officeart/2005/8/layout/vList5"/>
    <dgm:cxn modelId="{5E74361F-288D-4FDA-876B-7CFF9E32C933}" type="presOf" srcId="{34E0AE4E-93A5-4CF3-A1F5-7F0DC1B094A5}" destId="{20312248-024A-4AC9-9EB4-323C4F865DCD}" srcOrd="0" destOrd="0" presId="urn:microsoft.com/office/officeart/2005/8/layout/vList5"/>
    <dgm:cxn modelId="{1FCA330E-89EA-49E2-8F3C-C1DA6F9A33D1}" srcId="{34E0AE4E-93A5-4CF3-A1F5-7F0DC1B094A5}" destId="{4F91C139-1FA3-48D9-B492-E651745E9EFF}" srcOrd="0" destOrd="0" parTransId="{1B832F6E-C03B-445E-A5CA-2B5A97329A04}" sibTransId="{90363E42-9755-4FF8-A154-CF767A3CDC83}"/>
    <dgm:cxn modelId="{ADB56717-5D18-4EB3-B21D-CFCE61A16E3B}" srcId="{2C8FC768-41B7-441F-9945-A4ED99D4E353}" destId="{5E6FDFDE-5739-42A8-88F5-195892ADF20A}" srcOrd="1" destOrd="0" parTransId="{D9160007-5690-4DBD-B0A8-8EE48180CCF4}" sibTransId="{6748D7E9-655B-42E6-AD2B-2A7C1D9E72EA}"/>
    <dgm:cxn modelId="{894B6359-68AF-48B6-91E8-A7C12FE55599}" srcId="{34E0AE4E-93A5-4CF3-A1F5-7F0DC1B094A5}" destId="{8496958A-76EA-4DB2-86F3-EEF6CB70DC14}" srcOrd="1" destOrd="0" parTransId="{92A8BA16-A9EA-4DFC-8BF4-29FDB3F2F2EB}" sibTransId="{81F5F8B2-362E-47A4-A7C0-90C42B9BA4E7}"/>
    <dgm:cxn modelId="{5377F9B3-55C4-4764-9C57-BB9434ED728B}" srcId="{8496958A-76EA-4DB2-86F3-EEF6CB70DC14}" destId="{8C783C62-41A5-4F47-AF6C-7960214CEF77}" srcOrd="1" destOrd="0" parTransId="{1B240AC8-C318-4792-9491-ED1A053C0FFD}" sibTransId="{725F1A3B-0CE0-4792-9E4A-3B51C64B838B}"/>
    <dgm:cxn modelId="{0D9B9E56-58D4-4200-81FB-29D6C8262A3E}" type="presOf" srcId="{CEE0B139-1346-4503-ADF0-5522585946E3}" destId="{F803F6D6-24A3-463A-8D8C-6B8320157DA9}" srcOrd="0" destOrd="0" presId="urn:microsoft.com/office/officeart/2005/8/layout/vList5"/>
    <dgm:cxn modelId="{7B7A3494-9389-4DF7-9BF0-9C624CA6CF35}" type="presOf" srcId="{6016A1B4-D94D-4A4C-A673-ABFB1EEB45B5}" destId="{F803F6D6-24A3-463A-8D8C-6B8320157DA9}" srcOrd="0" destOrd="1" presId="urn:microsoft.com/office/officeart/2005/8/layout/vList5"/>
    <dgm:cxn modelId="{07C3E851-8279-452F-955A-D677A6B7CD66}" type="presOf" srcId="{5E6FDFDE-5739-42A8-88F5-195892ADF20A}" destId="{EB457640-81CF-4114-977B-B9ACBF033113}" srcOrd="0" destOrd="1" presId="urn:microsoft.com/office/officeart/2005/8/layout/vList5"/>
    <dgm:cxn modelId="{7F34773F-440B-4E47-8D9C-6AD48274B5D4}" srcId="{2C8FC768-41B7-441F-9945-A4ED99D4E353}" destId="{4BAFECEB-89A1-4097-8595-14750E95931B}" srcOrd="0" destOrd="0" parTransId="{3BDE18D0-EDC6-4163-B1F7-C3A7CEC5C5BE}" sibTransId="{56FEA378-265A-4F1A-B068-A9C8FA9201A8}"/>
    <dgm:cxn modelId="{0AE36DF1-80B9-4E40-A0C0-DB609F5651E7}" type="presParOf" srcId="{20312248-024A-4AC9-9EB4-323C4F865DCD}" destId="{228F27CC-8500-4CAE-8FA3-218C258B737D}" srcOrd="0" destOrd="0" presId="urn:microsoft.com/office/officeart/2005/8/layout/vList5"/>
    <dgm:cxn modelId="{4087C580-E3F3-45F9-A1F6-4CA75D4B86C8}" type="presParOf" srcId="{228F27CC-8500-4CAE-8FA3-218C258B737D}" destId="{4D9C860F-3DB6-4463-B1BE-DD68D3792C19}" srcOrd="0" destOrd="0" presId="urn:microsoft.com/office/officeart/2005/8/layout/vList5"/>
    <dgm:cxn modelId="{54F68CEA-16C8-41ED-AA29-DF767619A4AE}" type="presParOf" srcId="{228F27CC-8500-4CAE-8FA3-218C258B737D}" destId="{F803F6D6-24A3-463A-8D8C-6B8320157DA9}" srcOrd="1" destOrd="0" presId="urn:microsoft.com/office/officeart/2005/8/layout/vList5"/>
    <dgm:cxn modelId="{485DE2D8-C18A-425C-91EF-D73A5706683A}" type="presParOf" srcId="{20312248-024A-4AC9-9EB4-323C4F865DCD}" destId="{D7B23349-5677-4127-9FC6-1959AB3C87C5}" srcOrd="1" destOrd="0" presId="urn:microsoft.com/office/officeart/2005/8/layout/vList5"/>
    <dgm:cxn modelId="{E51254AF-888F-40C1-9981-76B20A122EF2}" type="presParOf" srcId="{20312248-024A-4AC9-9EB4-323C4F865DCD}" destId="{20CB4ACA-7F8F-465B-A545-DB3D818A879E}" srcOrd="2" destOrd="0" presId="urn:microsoft.com/office/officeart/2005/8/layout/vList5"/>
    <dgm:cxn modelId="{963CEC26-13F2-4888-A5E6-B8E8EDF12C2D}" type="presParOf" srcId="{20CB4ACA-7F8F-465B-A545-DB3D818A879E}" destId="{C3CE6785-C7B2-42BF-8CC5-8F1E2FA4DB51}" srcOrd="0" destOrd="0" presId="urn:microsoft.com/office/officeart/2005/8/layout/vList5"/>
    <dgm:cxn modelId="{F1344B91-4119-4244-8D7C-C8E3A69CC76D}" type="presParOf" srcId="{20CB4ACA-7F8F-465B-A545-DB3D818A879E}" destId="{0E249A93-C8EA-4B0D-B2BA-E6A2C6C1F77C}" srcOrd="1" destOrd="0" presId="urn:microsoft.com/office/officeart/2005/8/layout/vList5"/>
    <dgm:cxn modelId="{5BB497BA-1278-4C8F-91DE-8AA2F3EFC7F7}" type="presParOf" srcId="{20312248-024A-4AC9-9EB4-323C4F865DCD}" destId="{391C7DD9-63BD-4C9E-925C-5767EF712A0F}" srcOrd="3" destOrd="0" presId="urn:microsoft.com/office/officeart/2005/8/layout/vList5"/>
    <dgm:cxn modelId="{2CB974C6-04CF-4030-A360-24EA371DC68D}" type="presParOf" srcId="{20312248-024A-4AC9-9EB4-323C4F865DCD}" destId="{DBCC016D-7975-4D17-9A09-50668BC90CD6}" srcOrd="4" destOrd="0" presId="urn:microsoft.com/office/officeart/2005/8/layout/vList5"/>
    <dgm:cxn modelId="{96FE9453-B25E-4528-9369-44B507BB1534}" type="presParOf" srcId="{DBCC016D-7975-4D17-9A09-50668BC90CD6}" destId="{74965B51-08FF-4B56-808F-07C05548DF03}" srcOrd="0" destOrd="0" presId="urn:microsoft.com/office/officeart/2005/8/layout/vList5"/>
    <dgm:cxn modelId="{E99D190C-5A3E-4ACE-ADAF-9D08D014D4D1}" type="presParOf" srcId="{DBCC016D-7975-4D17-9A09-50668BC90CD6}" destId="{EB457640-81CF-4114-977B-B9ACBF03311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3F6D6-24A3-463A-8D8C-6B8320157DA9}">
      <dsp:nvSpPr>
        <dsp:cNvPr id="0" name=""/>
        <dsp:cNvSpPr/>
      </dsp:nvSpPr>
      <dsp:spPr>
        <a:xfrm rot="5400000">
          <a:off x="4877852" y="-1544865"/>
          <a:ext cx="1446043" cy="50424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800" kern="1200" dirty="0"/>
        </a:p>
      </dsp:txBody>
      <dsp:txXfrm rot="-5400000">
        <a:off x="3079624" y="323953"/>
        <a:ext cx="4971909" cy="1304863"/>
      </dsp:txXfrm>
    </dsp:sp>
    <dsp:sp modelId="{4D9C860F-3DB6-4463-B1BE-DD68D3792C19}">
      <dsp:nvSpPr>
        <dsp:cNvPr id="0" name=""/>
        <dsp:cNvSpPr/>
      </dsp:nvSpPr>
      <dsp:spPr>
        <a:xfrm>
          <a:off x="1556" y="232"/>
          <a:ext cx="3078068" cy="1952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96860" y="95536"/>
        <a:ext cx="2887460" cy="1761695"/>
      </dsp:txXfrm>
    </dsp:sp>
    <dsp:sp modelId="{0E249A93-C8EA-4B0D-B2BA-E6A2C6C1F77C}">
      <dsp:nvSpPr>
        <dsp:cNvPr id="0" name=""/>
        <dsp:cNvSpPr/>
      </dsp:nvSpPr>
      <dsp:spPr>
        <a:xfrm rot="5400000">
          <a:off x="4876506" y="242146"/>
          <a:ext cx="1446043" cy="50475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400" kern="1200" dirty="0"/>
        </a:p>
      </dsp:txBody>
      <dsp:txXfrm rot="-5400000">
        <a:off x="3075739" y="2113503"/>
        <a:ext cx="4976987" cy="1304863"/>
      </dsp:txXfrm>
    </dsp:sp>
    <dsp:sp modelId="{C3CE6785-C7B2-42BF-8CC5-8F1E2FA4DB51}">
      <dsp:nvSpPr>
        <dsp:cNvPr id="0" name=""/>
        <dsp:cNvSpPr/>
      </dsp:nvSpPr>
      <dsp:spPr>
        <a:xfrm>
          <a:off x="3524" y="2112956"/>
          <a:ext cx="3074183" cy="1403963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72060" y="2181492"/>
        <a:ext cx="2937111" cy="1266891"/>
      </dsp:txXfrm>
    </dsp:sp>
    <dsp:sp modelId="{EB457640-81CF-4114-977B-B9ACBF033113}">
      <dsp:nvSpPr>
        <dsp:cNvPr id="0" name=""/>
        <dsp:cNvSpPr/>
      </dsp:nvSpPr>
      <dsp:spPr>
        <a:xfrm rot="5400000">
          <a:off x="4910102" y="1835530"/>
          <a:ext cx="1446043" cy="49834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800" kern="1200" dirty="0"/>
        </a:p>
      </dsp:txBody>
      <dsp:txXfrm rot="-5400000">
        <a:off x="3141375" y="3674847"/>
        <a:ext cx="4912908" cy="1304863"/>
      </dsp:txXfrm>
    </dsp:sp>
    <dsp:sp modelId="{74965B51-08FF-4B56-808F-07C05548DF03}">
      <dsp:nvSpPr>
        <dsp:cNvPr id="0" name=""/>
        <dsp:cNvSpPr/>
      </dsp:nvSpPr>
      <dsp:spPr>
        <a:xfrm>
          <a:off x="14036" y="3579567"/>
          <a:ext cx="3053126" cy="1470734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85831" y="3651362"/>
        <a:ext cx="2909536" cy="1327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318A4-D76E-4EA7-9DE7-C43FE932F6E6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F7AEB-D37A-4830-8732-255094245D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124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F7AEB-D37A-4830-8732-255094245DD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4583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517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56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318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947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250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214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620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3581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1985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3870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6061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2DFEF-1E2D-40CD-9C34-297D543E577B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ADD18-7182-4035-A136-544DB5708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46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ordArt 2" descr="Woven mat"/>
          <p:cNvSpPr>
            <a:spLocks noChangeArrowheads="1" noChangeShapeType="1" noTextEdit="1"/>
          </p:cNvSpPr>
          <p:nvPr/>
        </p:nvSpPr>
        <p:spPr bwMode="auto">
          <a:xfrm>
            <a:off x="4026876" y="2719446"/>
            <a:ext cx="4314092" cy="150641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none" numCol="1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s-IN" sz="9600" b="1" kern="10" spc="-960" dirty="0">
                <a:ln w="38100">
                  <a:solidFill>
                    <a:srgbClr val="0D0D0D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125724" dir="18900000" algn="ctr" rotWithShape="0">
                    <a:srgbClr val="943634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kern="10" spc="-960" dirty="0">
              <a:ln w="38100">
                <a:solidFill>
                  <a:srgbClr val="0D0D0D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125724" dir="18900000" algn="ctr" rotWithShape="0">
                  <a:srgbClr val="943634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282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1" y="304801"/>
            <a:ext cx="7969769" cy="53035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0" y="5715000"/>
            <a:ext cx="24384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চিত্রা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হরিণ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51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4237" y="466531"/>
            <a:ext cx="977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81500" y="76766"/>
            <a:ext cx="339090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9" y="1225628"/>
            <a:ext cx="6072232" cy="40380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049" y="1225628"/>
            <a:ext cx="5411799" cy="4038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64062" y="5430469"/>
            <a:ext cx="2221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শালিক</a:t>
            </a:r>
            <a:endParaRPr lang="en-US" sz="32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1169" y="5430469"/>
            <a:ext cx="2778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দোয়েল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038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993" y="427061"/>
            <a:ext cx="5534034" cy="4145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40" y="438848"/>
            <a:ext cx="5218413" cy="4133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33709" y="4720299"/>
            <a:ext cx="3537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টিয়ে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6326" y="4720299"/>
            <a:ext cx="1985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ময়ূর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100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2590800"/>
            <a:ext cx="43434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55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04900" y="1059313"/>
            <a:ext cx="981075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ক-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সুন্দরবনের গাছের নাম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বলবে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4900" y="2558392"/>
            <a:ext cx="981075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খ-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সুন্দরবনের পাখির নাম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বলবে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4057471"/>
            <a:ext cx="977265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গ-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জড়িয়ে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92712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1" y="2697540"/>
            <a:ext cx="3102131" cy="156966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</p:spTree>
    <p:extLst>
      <p:ext uri="{BB962C8B-B14F-4D97-AF65-F5344CB8AC3E}">
        <p14:creationId xmlns="" xmlns:p14="http://schemas.microsoft.com/office/powerpoint/2010/main" val="68215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145" y="436098"/>
            <a:ext cx="10339753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নাম বলা ও লেখা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3693646651"/>
              </p:ext>
            </p:extLst>
          </p:nvPr>
        </p:nvGraphicFramePr>
        <p:xfrm>
          <a:off x="2032000" y="1589649"/>
          <a:ext cx="8124874" cy="5050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926" t="-799" r="50179" b="50599"/>
          <a:stretch/>
        </p:blipFill>
        <p:spPr>
          <a:xfrm>
            <a:off x="2180493" y="1589649"/>
            <a:ext cx="2785402" cy="1710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1548" y="1783245"/>
            <a:ext cx="4622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দোয়েল</a:t>
            </a:r>
            <a:endParaRPr lang="en-US" sz="8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665" y="3560802"/>
            <a:ext cx="35016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ইলিশ মাছ</a:t>
            </a:r>
            <a:endParaRPr lang="en-US" sz="8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7538" y="5316512"/>
            <a:ext cx="3910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কুমির</a:t>
            </a:r>
            <a:endParaRPr lang="en-US" sz="8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99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51123" y="390484"/>
            <a:ext cx="5088193" cy="1143000"/>
          </a:xfrm>
          <a:prstGeom prst="rect">
            <a:avLst/>
          </a:prstGeom>
          <a:solidFill>
            <a:srgbClr val="FF0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463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1828801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আজিজুর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0770" y="2514600"/>
            <a:ext cx="3367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200401"/>
            <a:ext cx="6858000" cy="12003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০৪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বড়ফা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প্রাঃ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গোপালগঞ্জ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   </a:t>
            </a:r>
          </a:p>
        </p:txBody>
      </p:sp>
    </p:spTree>
    <p:extLst>
      <p:ext uri="{BB962C8B-B14F-4D97-AF65-F5344CB8AC3E}">
        <p14:creationId xmlns="" xmlns:p14="http://schemas.microsoft.com/office/powerpoint/2010/main" val="19331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7729" y="427703"/>
            <a:ext cx="5545393" cy="186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পরিচিতিঃ</a:t>
            </a:r>
            <a:endParaRPr lang="en-US" sz="72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4394" y="2466347"/>
            <a:ext cx="9566031" cy="42473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 ২য়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পাঠঃ ছবির গল্প- সুন্দরবন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আমি খুব খুশি .........আরও আছে কুমির।</a:t>
            </a:r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4394" y="3981157"/>
            <a:ext cx="3108960" cy="675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6142" y="516189"/>
            <a:ext cx="4345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২৩-০১-২০২০</a:t>
            </a:r>
          </a:p>
        </p:txBody>
      </p:sp>
    </p:spTree>
    <p:extLst>
      <p:ext uri="{BB962C8B-B14F-4D97-AF65-F5344CB8AC3E}">
        <p14:creationId xmlns="" xmlns:p14="http://schemas.microsoft.com/office/powerpoint/2010/main" val="1554610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2339" y="929898"/>
            <a:ext cx="8803037" cy="1569660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72862" y="3322027"/>
            <a:ext cx="9113226" cy="144655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৩,১ –ছবি দেখে বাক্য বলতে পারবে।</a:t>
            </a:r>
          </a:p>
          <a:p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২,৩,৩ – গল্প সংশ্লিষ্ট প্রশ্নের উত্তর লিখতে পারবে।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54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86" y="958772"/>
            <a:ext cx="3988741" cy="22450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64" y="538162"/>
            <a:ext cx="5054535" cy="2790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34" y="3784672"/>
            <a:ext cx="4110040" cy="27164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90493" y="292344"/>
            <a:ext cx="7267575" cy="76944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827" y="3813896"/>
            <a:ext cx="5054535" cy="25902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25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151" y="1"/>
            <a:ext cx="4057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475" y="628650"/>
            <a:ext cx="5429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01" y="1620982"/>
            <a:ext cx="9449366" cy="44750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34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05400" y="5867400"/>
            <a:ext cx="15240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সুন্দরী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70" y="385606"/>
            <a:ext cx="8977210" cy="52496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553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438400"/>
            <a:ext cx="63246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সুন্দরবনের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898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900114"/>
            <a:ext cx="8378142" cy="44338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399" y="5562600"/>
            <a:ext cx="8160327" cy="92333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রয়েল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বেঙ্গল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টাইগার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240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</TotalTime>
  <Words>120</Words>
  <Application>Microsoft Office PowerPoint</Application>
  <PresentationFormat>Custom</PresentationFormat>
  <Paragraphs>37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191</cp:revision>
  <dcterms:created xsi:type="dcterms:W3CDTF">2018-02-02T05:17:24Z</dcterms:created>
  <dcterms:modified xsi:type="dcterms:W3CDTF">2020-01-26T04:32:01Z</dcterms:modified>
</cp:coreProperties>
</file>