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83" r:id="rId3"/>
    <p:sldId id="260" r:id="rId4"/>
    <p:sldId id="261" r:id="rId5"/>
    <p:sldId id="262" r:id="rId6"/>
    <p:sldId id="263" r:id="rId7"/>
    <p:sldId id="285" r:id="rId8"/>
    <p:sldId id="284" r:id="rId9"/>
    <p:sldId id="282" r:id="rId10"/>
    <p:sldId id="281" r:id="rId11"/>
    <p:sldId id="266" r:id="rId12"/>
    <p:sldId id="286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5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9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5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3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1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7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9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3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9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9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2AEC-1B6E-4E24-B681-70BB7F5E80C1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31C0D-48B1-404A-949E-ED99E3CD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3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64" y="-68240"/>
            <a:ext cx="10065791" cy="6710527"/>
          </a:xfrm>
          <a:prstGeom prst="rect">
            <a:avLst/>
          </a:prstGeom>
        </p:spPr>
      </p:pic>
      <p:sp>
        <p:nvSpPr>
          <p:cNvPr id="3" name="Pentagon 2"/>
          <p:cNvSpPr/>
          <p:nvPr/>
        </p:nvSpPr>
        <p:spPr>
          <a:xfrm>
            <a:off x="1132764" y="0"/>
            <a:ext cx="4790364" cy="2593076"/>
          </a:xfrm>
          <a:prstGeom prst="homePlate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err="1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স্বাগতম</a:t>
            </a:r>
            <a:endParaRPr lang="en-US" sz="8000" dirty="0">
              <a:solidFill>
                <a:srgbClr val="FFFF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809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6" t="20637" r="13605" b="29667"/>
          <a:stretch/>
        </p:blipFill>
        <p:spPr>
          <a:xfrm>
            <a:off x="3448160" y="601725"/>
            <a:ext cx="5908431" cy="5380893"/>
          </a:xfrm>
          <a:prstGeom prst="rect">
            <a:avLst/>
          </a:prstGeom>
        </p:spPr>
      </p:pic>
      <p:sp>
        <p:nvSpPr>
          <p:cNvPr id="3" name="Left-Right Arrow 2"/>
          <p:cNvSpPr/>
          <p:nvPr/>
        </p:nvSpPr>
        <p:spPr>
          <a:xfrm>
            <a:off x="480646" y="937846"/>
            <a:ext cx="2822112" cy="150510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তিন বাহু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480646" y="2872154"/>
            <a:ext cx="2822112" cy="14678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তিন কোণা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1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1760561" y="395785"/>
            <a:ext cx="7629099" cy="1323833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</a:t>
            </a:r>
            <a:r>
              <a:rPr lang="en-US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দেখি</a:t>
            </a:r>
            <a:r>
              <a:rPr lang="en-US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ছবি</a:t>
            </a:r>
            <a:r>
              <a:rPr lang="en-US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গুলো</a:t>
            </a:r>
            <a:r>
              <a:rPr lang="en-US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কিসের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327547" y="2088108"/>
            <a:ext cx="2634018" cy="2047164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3474" y="2210938"/>
            <a:ext cx="2811439" cy="19243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Terminator 6"/>
          <p:cNvSpPr/>
          <p:nvPr/>
        </p:nvSpPr>
        <p:spPr>
          <a:xfrm>
            <a:off x="675564" y="4312693"/>
            <a:ext cx="2169994" cy="627797"/>
          </a:xfrm>
          <a:prstGeom prst="flowChartTerminator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dirty="0" smtClean="0"/>
              <a:t>ত্রিভু</a:t>
            </a:r>
            <a:r>
              <a:rPr lang="en-US" dirty="0" smtClean="0"/>
              <a:t>জ</a:t>
            </a:r>
            <a:endParaRPr lang="en-US" dirty="0"/>
          </a:p>
        </p:txBody>
      </p:sp>
      <p:sp>
        <p:nvSpPr>
          <p:cNvPr id="10" name="Flowchart: Terminator 9"/>
          <p:cNvSpPr/>
          <p:nvPr/>
        </p:nvSpPr>
        <p:spPr>
          <a:xfrm>
            <a:off x="6312089" y="4312693"/>
            <a:ext cx="2169994" cy="62779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চতুর্ভূজ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774209" y="968991"/>
            <a:ext cx="9990161" cy="5622878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96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তোমরা তোমাদের গনিত বই এর ৮৯ পৃষ্ঠা </a:t>
            </a:r>
          </a:p>
          <a:p>
            <a:pPr algn="ctr"/>
            <a:r>
              <a:rPr lang="bn-IN" sz="96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বের কর </a:t>
            </a:r>
            <a:endParaRPr lang="en-US" sz="96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48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329" y="349000"/>
            <a:ext cx="9257220" cy="4690008"/>
          </a:xfrm>
          <a:prstGeom prst="rect">
            <a:avLst/>
          </a:prstGeom>
        </p:spPr>
      </p:pic>
      <p:sp>
        <p:nvSpPr>
          <p:cNvPr id="4" name="Flowchart: Terminator 3"/>
          <p:cNvSpPr/>
          <p:nvPr/>
        </p:nvSpPr>
        <p:spPr>
          <a:xfrm>
            <a:off x="1415329" y="5431808"/>
            <a:ext cx="8151751" cy="1214651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বক্সের ভিতর বিন্দুগুলি একত্র করে উপরের</a:t>
            </a:r>
          </a:p>
          <a:p>
            <a:pPr algn="ctr"/>
            <a:r>
              <a:rPr lang="bn-IN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আকৃতির মত আকৃতি তৈরি করি </a:t>
            </a:r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44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59" y="373908"/>
            <a:ext cx="8468323" cy="6261889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8724900" y="272102"/>
            <a:ext cx="2971800" cy="6333414"/>
          </a:xfrm>
          <a:prstGeom prst="rect">
            <a:avLst/>
          </a:prstGeom>
          <a:solidFill>
            <a:srgbClr val="FF0000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বিন্দুগুলি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এমন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ভাবে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সংযুক্ত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করা</a:t>
            </a:r>
            <a:endParaRPr lang="en-US" sz="4000" dirty="0" smtClean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হল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যাতে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ত্রিভুজ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চতুর্ভূজ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আকৃতি</a:t>
            </a:r>
            <a:endParaRPr lang="en-US" sz="4000" dirty="0" smtClean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তৈ</a:t>
            </a:r>
            <a:r>
              <a:rPr lang="bn-IN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রি হয়ে গেল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  <a:endParaRPr lang="en-US" sz="4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3" name="Rectangle 52"/>
          <p:cNvSpPr/>
          <p:nvPr/>
        </p:nvSpPr>
        <p:spPr>
          <a:xfrm rot="20716711">
            <a:off x="740534" y="4166381"/>
            <a:ext cx="963094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চতুর্ভূজ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5" name="Rectangle 54"/>
          <p:cNvSpPr/>
          <p:nvPr/>
        </p:nvSpPr>
        <p:spPr>
          <a:xfrm rot="20810471">
            <a:off x="2197787" y="5978998"/>
            <a:ext cx="963094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ত্রিভুজ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019017" y="5736573"/>
            <a:ext cx="963094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ত্রিভুজ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7" name="Rectangle 56"/>
          <p:cNvSpPr/>
          <p:nvPr/>
        </p:nvSpPr>
        <p:spPr>
          <a:xfrm rot="1864019">
            <a:off x="4018499" y="5626790"/>
            <a:ext cx="963094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চতুর্ভূজ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8" name="Rectangle 57"/>
          <p:cNvSpPr/>
          <p:nvPr/>
        </p:nvSpPr>
        <p:spPr>
          <a:xfrm rot="1884714">
            <a:off x="5905340" y="2748371"/>
            <a:ext cx="963094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ত্রিভূজ 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493827" y="3128536"/>
            <a:ext cx="963094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চতুর্ভূজ 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409433" y="1323833"/>
            <a:ext cx="300251" cy="2811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1471" y="1218329"/>
            <a:ext cx="14963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197787" y="1323833"/>
            <a:ext cx="0" cy="2343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09433" y="3667125"/>
            <a:ext cx="1918609" cy="361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538136" y="4244454"/>
            <a:ext cx="331607" cy="1871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869743" y="4189863"/>
            <a:ext cx="1555845" cy="1392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538136" y="5606520"/>
            <a:ext cx="1955691" cy="403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61815" y="955343"/>
            <a:ext cx="0" cy="2006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261815" y="924396"/>
            <a:ext cx="2199529" cy="17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5158854" y="924396"/>
            <a:ext cx="175146" cy="2037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261814" y="2961564"/>
            <a:ext cx="2052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5904552" y="818866"/>
            <a:ext cx="1765490" cy="1124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358382" y="955343"/>
            <a:ext cx="284364" cy="1929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924699" y="1942980"/>
            <a:ext cx="1445270" cy="942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975374" y="4957117"/>
            <a:ext cx="1648182" cy="1158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016912" y="3631298"/>
            <a:ext cx="782553" cy="1445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799465" y="3631298"/>
            <a:ext cx="1457459" cy="808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5505016" y="4453797"/>
            <a:ext cx="665248" cy="1662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647334" y="3452457"/>
            <a:ext cx="1754906" cy="178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647334" y="3452457"/>
            <a:ext cx="995412" cy="2084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7642746" y="3631298"/>
            <a:ext cx="647662" cy="1950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2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84" y="3381368"/>
            <a:ext cx="47632" cy="9526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15" b="16569"/>
          <a:stretch/>
        </p:blipFill>
        <p:spPr>
          <a:xfrm>
            <a:off x="286815" y="235287"/>
            <a:ext cx="11666002" cy="6428095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6724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04716" y="-235140"/>
            <a:ext cx="8821287" cy="3450182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৩টি সরল রেখা দ্বারা আবদ্ধ আকৃতিকে ত্রিভুজ বলে ।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09182" y="3215042"/>
            <a:ext cx="8821287" cy="3370997"/>
          </a:xfrm>
          <a:prstGeom prst="horizontalScroll">
            <a:avLst/>
          </a:prstGeom>
          <a:solidFill>
            <a:schemeClr val="tx2">
              <a:lumMod val="50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৪টি সরল রেখা দ্বারা আবদ্ধ আকৃতিকে চতুর্</a:t>
            </a:r>
            <a:r>
              <a:rPr lang="en-US" sz="6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ভু</a:t>
            </a:r>
            <a:r>
              <a:rPr lang="bn-IN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জ বলে ।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9526138" y="3768771"/>
            <a:ext cx="2370054" cy="2263538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চতুর্ভুজ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9526138" y="245660"/>
            <a:ext cx="2480124" cy="2361062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ত্রিভুজ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77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7307808" y="1245074"/>
            <a:ext cx="2341159" cy="1511774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ecision 5"/>
          <p:cNvSpPr/>
          <p:nvPr/>
        </p:nvSpPr>
        <p:spPr>
          <a:xfrm>
            <a:off x="7547212" y="4391309"/>
            <a:ext cx="2101755" cy="105414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চতুর্ভুজ 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0886" y="944823"/>
            <a:ext cx="2879678" cy="192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ecision 6"/>
          <p:cNvSpPr/>
          <p:nvPr/>
        </p:nvSpPr>
        <p:spPr>
          <a:xfrm flipH="1">
            <a:off x="2265525" y="4391309"/>
            <a:ext cx="2183644" cy="86307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ত্রিভুজ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Flowchart: Terminator 3"/>
          <p:cNvSpPr/>
          <p:nvPr/>
        </p:nvSpPr>
        <p:spPr>
          <a:xfrm>
            <a:off x="2265525" y="98733"/>
            <a:ext cx="8734568" cy="720132"/>
          </a:xfrm>
          <a:prstGeom prst="flowChartTerminator">
            <a:avLst/>
          </a:prstGeom>
          <a:solidFill>
            <a:srgbClr val="C00000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8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ছবির সাথে নাম মিলাই</a:t>
            </a:r>
            <a:endParaRPr lang="en-US" sz="4800" dirty="0">
              <a:solidFill>
                <a:srgbClr val="FFFF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1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274 -0.44977 L 0.40274 -0.1997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542 -0.44375 L -0.43542 -0.1937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27295" y="20469"/>
            <a:ext cx="6782937" cy="1241946"/>
          </a:xfrm>
          <a:prstGeom prst="homePlate">
            <a:avLst/>
          </a:prstGeom>
          <a:solidFill>
            <a:schemeClr val="accent2">
              <a:lumMod val="5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দলীয় কাজ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5061" y="1733265"/>
            <a:ext cx="1883391" cy="1651379"/>
          </a:xfrm>
          <a:prstGeom prst="ellipse">
            <a:avLst/>
          </a:prstGeom>
          <a:solidFill>
            <a:srgbClr val="FFC0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দল-১</a:t>
            </a:r>
          </a:p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ত্রিভুজ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5061" y="3916909"/>
            <a:ext cx="1883391" cy="178785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দল-২</a:t>
            </a:r>
          </a:p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চতুর্ভুজ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2060810" y="3916909"/>
            <a:ext cx="7246961" cy="1774208"/>
          </a:xfrm>
          <a:prstGeom prst="flowChartTerminator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তোমাদের পাঠ্য বই এর ৮৯ পৃষ্ঠায় ডট</a:t>
            </a:r>
          </a:p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চিহ্ন গুলি দিয়ে ২ টি চতুর্ভুজ তৈরি কর ।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2060810" y="1733265"/>
            <a:ext cx="7246962" cy="1624084"/>
          </a:xfrm>
          <a:prstGeom prst="flowChartTerminator">
            <a:avLst/>
          </a:prstGeom>
          <a:solidFill>
            <a:schemeClr val="tx2">
              <a:lumMod val="75000"/>
            </a:schemeClr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তোমাদের পাঠ্য বই এর ৮৯ পৃষ্ঠায় ডট </a:t>
            </a:r>
          </a:p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চিহ্ন গুলি দিয়ে ২টি ত্রিভুজ তৈরি কর ।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16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Stored Data 1"/>
          <p:cNvSpPr/>
          <p:nvPr/>
        </p:nvSpPr>
        <p:spPr>
          <a:xfrm>
            <a:off x="1460310" y="477672"/>
            <a:ext cx="4872251" cy="2101755"/>
          </a:xfrm>
          <a:prstGeom prst="flowChartOnlineStorage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একক কাজ 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Flowchart: Punched Tape 2"/>
          <p:cNvSpPr/>
          <p:nvPr/>
        </p:nvSpPr>
        <p:spPr>
          <a:xfrm>
            <a:off x="2579426" y="3029804"/>
            <a:ext cx="9116704" cy="1705970"/>
          </a:xfrm>
          <a:prstGeom prst="flowChartPunchedTape">
            <a:avLst/>
          </a:prstGeom>
          <a:solidFill>
            <a:srgbClr val="FF0000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প্রত্যেকে একটি করে ত্রিভুজ ও চতুর্ভুজ আকঁ ।</a:t>
            </a:r>
            <a:endParaRPr lang="en-US" sz="4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3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146539" y="1008185"/>
            <a:ext cx="4220307" cy="1312985"/>
          </a:xfrm>
          <a:prstGeom prst="flowChartTerminator">
            <a:avLst/>
          </a:prstGeom>
          <a:solidFill>
            <a:srgbClr val="FF0000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শিক্ষক পরিচিতি 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L-Shape 6"/>
          <p:cNvSpPr/>
          <p:nvPr/>
        </p:nvSpPr>
        <p:spPr>
          <a:xfrm>
            <a:off x="3522784" y="2321170"/>
            <a:ext cx="844062" cy="1160584"/>
          </a:xfrm>
          <a:prstGeom prst="corner">
            <a:avLst/>
          </a:prstGeom>
          <a:solidFill>
            <a:srgbClr val="00206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orizontal Scroll 7"/>
          <p:cNvSpPr/>
          <p:nvPr/>
        </p:nvSpPr>
        <p:spPr>
          <a:xfrm>
            <a:off x="4366846" y="2520462"/>
            <a:ext cx="6623538" cy="4044111"/>
          </a:xfrm>
          <a:prstGeom prst="horizontalScroll">
            <a:avLst/>
          </a:prstGeom>
          <a:solidFill>
            <a:schemeClr val="tx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মিজানুর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রহমান</a:t>
            </a:r>
            <a:endParaRPr lang="en-US" sz="40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সহকারি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শিক্ষক</a:t>
            </a:r>
            <a:endParaRPr lang="en-US" sz="40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সুরুজ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খান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সরকারি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প্রাথমিক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বিদ্যালয়</a:t>
            </a:r>
            <a:endParaRPr lang="en-US" sz="40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কিশোরগঞ্জ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সদর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47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2715904" y="914400"/>
            <a:ext cx="6660108" cy="5622878"/>
          </a:xfrm>
          <a:prstGeom prst="verticalScroll">
            <a:avLst/>
          </a:prstGeom>
          <a:solidFill>
            <a:srgbClr val="FF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166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মূল্যায়ন </a:t>
            </a:r>
            <a:endParaRPr lang="en-US" sz="166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07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119116" y="655093"/>
            <a:ext cx="10153935" cy="4899546"/>
          </a:xfrm>
          <a:prstGeom prst="horizontalScroll">
            <a:avLst/>
          </a:prstGeom>
          <a:solidFill>
            <a:srgbClr val="FF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9600" dirty="0" smtClean="0">
                <a:solidFill>
                  <a:schemeClr val="accent5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১।ত্রিভুজ কাকে বলে ?</a:t>
            </a:r>
          </a:p>
          <a:p>
            <a:pPr algn="ctr"/>
            <a:r>
              <a:rPr lang="bn-IN" sz="9600" dirty="0" smtClean="0">
                <a:solidFill>
                  <a:schemeClr val="accent5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২। চতুর্ভুজ কাকে বলে ?</a:t>
            </a:r>
            <a:endParaRPr lang="en-US" sz="9600" dirty="0">
              <a:solidFill>
                <a:schemeClr val="accent5">
                  <a:lumMod val="50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4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81889" y="150126"/>
            <a:ext cx="6168788" cy="2647666"/>
          </a:xfrm>
          <a:prstGeom prst="cube">
            <a:avLst/>
          </a:prstGeo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1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বাড়ীর কাজ</a:t>
            </a:r>
            <a:endParaRPr lang="en-US" sz="11500" dirty="0">
              <a:solidFill>
                <a:schemeClr val="tx1">
                  <a:lumMod val="95000"/>
                  <a:lumOff val="5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Flowchart: Terminator 2"/>
          <p:cNvSpPr/>
          <p:nvPr/>
        </p:nvSpPr>
        <p:spPr>
          <a:xfrm>
            <a:off x="1023582" y="3657601"/>
            <a:ext cx="9648967" cy="1924334"/>
          </a:xfrm>
          <a:prstGeom prst="flowChartTerminator">
            <a:avLst/>
          </a:prstGeom>
          <a:solidFill>
            <a:srgbClr val="7030A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সবাই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বাড়ী</a:t>
            </a:r>
            <a:r>
              <a:rPr lang="bn-IN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থেকে ১টি ত্রিভুজ ও ১টি চতুর্ভুজ খাতায় </a:t>
            </a:r>
          </a:p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এঁকে আনবে ।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913194" y="2797792"/>
            <a:ext cx="464024" cy="85980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954" y="1922584"/>
            <a:ext cx="6860929" cy="4935416"/>
          </a:xfrm>
          <a:prstGeom prst="rect">
            <a:avLst/>
          </a:prstGeom>
        </p:spPr>
      </p:pic>
      <p:sp>
        <p:nvSpPr>
          <p:cNvPr id="3" name="Teardrop 2"/>
          <p:cNvSpPr/>
          <p:nvPr/>
        </p:nvSpPr>
        <p:spPr>
          <a:xfrm>
            <a:off x="2856406" y="154675"/>
            <a:ext cx="5638799" cy="1441938"/>
          </a:xfrm>
          <a:prstGeom prst="teardrop">
            <a:avLst>
              <a:gd name="adj" fmla="val 10728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 err="1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ধন্যবাদ</a:t>
            </a:r>
            <a:endParaRPr lang="en-US" sz="11500" dirty="0">
              <a:solidFill>
                <a:srgbClr val="FFFF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05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1"/>
          <p:cNvSpPr/>
          <p:nvPr/>
        </p:nvSpPr>
        <p:spPr>
          <a:xfrm>
            <a:off x="102357" y="300245"/>
            <a:ext cx="9457898" cy="6223379"/>
          </a:xfrm>
          <a:prstGeom prst="left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শ্রেণিঃদ্বিতীয় </a:t>
            </a:r>
          </a:p>
          <a:p>
            <a:pPr algn="ctr"/>
            <a:r>
              <a:rPr lang="bn-IN" sz="40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বিষয়ঃগনিত</a:t>
            </a:r>
          </a:p>
          <a:p>
            <a:pPr algn="ctr"/>
            <a:r>
              <a:rPr lang="bn-IN" sz="40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পাঠঃজ্যামিতিক আকৃতি</a:t>
            </a:r>
          </a:p>
          <a:p>
            <a:pPr algn="ctr"/>
            <a:r>
              <a:rPr lang="bn-IN" sz="40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সময়ঃ৪০ মিনিট</a:t>
            </a:r>
          </a:p>
          <a:p>
            <a:pPr algn="ctr"/>
            <a:r>
              <a:rPr lang="bn-IN" sz="40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তারিখঃ২২/০১/২০২০ খ্রীঃ</a:t>
            </a:r>
            <a:endParaRPr lang="en-US" sz="4000" dirty="0">
              <a:solidFill>
                <a:srgbClr val="FFFF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452883" y="300245"/>
            <a:ext cx="3220871" cy="1555845"/>
          </a:xfrm>
          <a:prstGeom prst="ellipse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 পরিচিতি </a:t>
            </a:r>
            <a:endParaRPr lang="en-US" sz="6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6018" y="300245"/>
            <a:ext cx="4544605" cy="608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05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241946" y="409433"/>
            <a:ext cx="4435523" cy="1746913"/>
          </a:xfrm>
          <a:prstGeom prst="horizontalScroll">
            <a:avLst/>
          </a:prstGeom>
          <a:solidFill>
            <a:srgbClr val="FF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8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শিখনফল</a:t>
            </a:r>
            <a:r>
              <a:rPr lang="bn-IN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Bent Arrow 3"/>
          <p:cNvSpPr/>
          <p:nvPr/>
        </p:nvSpPr>
        <p:spPr>
          <a:xfrm rot="5551757">
            <a:off x="5311763" y="1871270"/>
            <a:ext cx="1953342" cy="1395482"/>
          </a:xfrm>
          <a:prstGeom prst="ben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4572000" y="3575522"/>
            <a:ext cx="7770125" cy="3282478"/>
          </a:xfrm>
          <a:prstGeom prst="flowChartTerminator">
            <a:avLst/>
          </a:prstGeom>
          <a:solidFill>
            <a:srgbClr val="00B05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২৭.২.১ চতুর্ভুজ, ত্রিভুজ ও গোলাকার জ্যামিতিক আকৃতিগুলো শনাক্ত করতে পারবে। </a:t>
            </a:r>
          </a:p>
        </p:txBody>
      </p:sp>
    </p:spTree>
    <p:extLst>
      <p:ext uri="{BB962C8B-B14F-4D97-AF65-F5344CB8AC3E}">
        <p14:creationId xmlns:p14="http://schemas.microsoft.com/office/powerpoint/2010/main" val="84965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1364776" y="218364"/>
            <a:ext cx="8297839" cy="1364776"/>
          </a:xfrm>
          <a:prstGeom prst="flowChartTerminator">
            <a:avLst/>
          </a:prstGeom>
          <a:solidFill>
            <a:schemeClr val="accent4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এসো</a:t>
            </a:r>
            <a:r>
              <a:rPr lang="en-US" sz="8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8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</a:t>
            </a:r>
            <a:r>
              <a:rPr lang="en-US" sz="8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8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ছবি</a:t>
            </a:r>
            <a:r>
              <a:rPr lang="en-US" sz="8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8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দেখি</a:t>
            </a:r>
            <a:r>
              <a:rPr lang="en-US" sz="8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8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ight Triangle 3"/>
          <p:cNvSpPr/>
          <p:nvPr/>
        </p:nvSpPr>
        <p:spPr>
          <a:xfrm>
            <a:off x="4885898" y="1965277"/>
            <a:ext cx="2388358" cy="189703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8325133" y="1733266"/>
            <a:ext cx="2347415" cy="2129050"/>
          </a:xfrm>
          <a:prstGeom prst="flowChartConnec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gular Pentagon 5"/>
          <p:cNvSpPr/>
          <p:nvPr/>
        </p:nvSpPr>
        <p:spPr>
          <a:xfrm>
            <a:off x="1828800" y="4408227"/>
            <a:ext cx="3125337" cy="2115403"/>
          </a:xfrm>
          <a:prstGeom prst="pentagon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0627" y="1951630"/>
            <a:ext cx="3084394" cy="19379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57648" y="4558352"/>
            <a:ext cx="2251880" cy="19652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Data 9"/>
          <p:cNvSpPr/>
          <p:nvPr/>
        </p:nvSpPr>
        <p:spPr>
          <a:xfrm>
            <a:off x="5759355" y="4851778"/>
            <a:ext cx="2129051" cy="1596789"/>
          </a:xfrm>
          <a:prstGeom prst="flowChartInputOutp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787857" y="368490"/>
            <a:ext cx="8584442" cy="2674961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আজকের পাঠ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gular Pentagon 2"/>
          <p:cNvSpPr/>
          <p:nvPr/>
        </p:nvSpPr>
        <p:spPr>
          <a:xfrm>
            <a:off x="3603009" y="2934269"/>
            <a:ext cx="4681182" cy="3480179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ত্রিভুজ,চতুর্</a:t>
            </a:r>
            <a:r>
              <a:rPr lang="bn-IN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জ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শনাক্ত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করা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00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ও আঁকা। 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3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be 2"/>
          <p:cNvSpPr/>
          <p:nvPr/>
        </p:nvSpPr>
        <p:spPr>
          <a:xfrm>
            <a:off x="2920621" y="655093"/>
            <a:ext cx="7055892" cy="4790364"/>
          </a:xfrm>
          <a:prstGeom prst="cube">
            <a:avLst/>
          </a:prstGeom>
          <a:solidFill>
            <a:srgbClr val="FFFF0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11500" dirty="0" smtClean="0">
                <a:solidFill>
                  <a:schemeClr val="tx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 উপস্থাপন</a:t>
            </a:r>
            <a:endParaRPr lang="en-US" sz="11500" dirty="0">
              <a:solidFill>
                <a:schemeClr val="tx2">
                  <a:lumMod val="50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4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1569493" y="696036"/>
            <a:ext cx="10467832" cy="5104263"/>
          </a:xfrm>
          <a:prstGeom prst="fram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নিচের ছবি গুলি দেখ এবং ছবির আকৃতি গুলো চিহ্নিত কর।</a:t>
            </a:r>
          </a:p>
          <a:p>
            <a:pPr algn="ctr"/>
            <a:r>
              <a:rPr lang="bn-IN" sz="6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একক ও দলীয় ভাবে আলোচনা কর। </a:t>
            </a:r>
            <a:endParaRPr lang="en-US" sz="6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6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6" r="7080"/>
          <a:stretch/>
        </p:blipFill>
        <p:spPr>
          <a:xfrm>
            <a:off x="4347919" y="1383323"/>
            <a:ext cx="3248636" cy="4193864"/>
          </a:xfrm>
          <a:prstGeom prst="rect">
            <a:avLst/>
          </a:prstGeom>
        </p:spPr>
      </p:pic>
      <p:sp>
        <p:nvSpPr>
          <p:cNvPr id="4" name="Left-Right Arrow 3"/>
          <p:cNvSpPr/>
          <p:nvPr/>
        </p:nvSpPr>
        <p:spPr>
          <a:xfrm>
            <a:off x="433753" y="644768"/>
            <a:ext cx="3060073" cy="1184031"/>
          </a:xfrm>
          <a:prstGeom prst="left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dirty="0" smtClean="0"/>
              <a:t>চার বাহু </a:t>
            </a:r>
            <a:endParaRPr lang="en-US" sz="3200" dirty="0"/>
          </a:p>
        </p:txBody>
      </p:sp>
      <p:sp>
        <p:nvSpPr>
          <p:cNvPr id="5" name="Left-Right Arrow 4"/>
          <p:cNvSpPr/>
          <p:nvPr/>
        </p:nvSpPr>
        <p:spPr>
          <a:xfrm>
            <a:off x="433753" y="2436900"/>
            <a:ext cx="3060073" cy="134352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কোণা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43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</TotalTime>
  <Words>234</Words>
  <Application>Microsoft Office PowerPoint</Application>
  <PresentationFormat>Widescreen</PresentationFormat>
  <Paragraphs>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NikoshBAN</vt:lpstr>
      <vt:lpstr>Vrinda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218</cp:revision>
  <dcterms:created xsi:type="dcterms:W3CDTF">2020-01-21T03:57:58Z</dcterms:created>
  <dcterms:modified xsi:type="dcterms:W3CDTF">2020-01-24T03:26:30Z</dcterms:modified>
</cp:coreProperties>
</file>