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7"/>
  </p:notesMasterIdLst>
  <p:sldIdLst>
    <p:sldId id="272" r:id="rId2"/>
    <p:sldId id="273" r:id="rId3"/>
    <p:sldId id="274" r:id="rId4"/>
    <p:sldId id="275" r:id="rId5"/>
    <p:sldId id="257" r:id="rId6"/>
    <p:sldId id="260" r:id="rId7"/>
    <p:sldId id="258" r:id="rId8"/>
    <p:sldId id="259" r:id="rId9"/>
    <p:sldId id="261" r:id="rId10"/>
    <p:sldId id="282" r:id="rId11"/>
    <p:sldId id="281" r:id="rId12"/>
    <p:sldId id="278" r:id="rId13"/>
    <p:sldId id="279" r:id="rId14"/>
    <p:sldId id="28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E6F6C-EEC8-4817-8FAF-483519ABE2C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5D0CF-6C1D-49B2-A6D8-D85F9E43F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5D0CF-6C1D-49B2-A6D8-D85F9E43F9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2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5D0CF-6C1D-49B2-A6D8-D85F9E43F9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1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3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16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2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59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2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5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1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5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7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0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7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7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5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3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6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52399" y="34636"/>
            <a:ext cx="5013721" cy="45373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019" y="228599"/>
            <a:ext cx="3429000" cy="3242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4600" y="4343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58400" y="5370910"/>
            <a:ext cx="2286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8564" y="-37180"/>
            <a:ext cx="3674918" cy="3749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7862" y="367491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</a:rPr>
              <a:t>আব্দুল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মালেক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8875 -0.32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75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1.11111E-6 L -0.88333 -0.365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67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5555 L -0.53159 0.526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30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78" y="3400421"/>
            <a:ext cx="304843" cy="5715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t="10937" r="71587" b="1537"/>
          <a:stretch/>
        </p:blipFill>
        <p:spPr>
          <a:xfrm>
            <a:off x="491835" y="817302"/>
            <a:ext cx="1910391" cy="434623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0697950" y="792628"/>
            <a:ext cx="5334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0718" y="817302"/>
            <a:ext cx="651163" cy="6448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 rot="10800000" flipV="1">
            <a:off x="9419666" y="1875402"/>
            <a:ext cx="651163" cy="8215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017323" y="3196471"/>
            <a:ext cx="878759" cy="4650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158253" y="3142542"/>
            <a:ext cx="545012" cy="6448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164782" y="3110204"/>
            <a:ext cx="651163" cy="6448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169467" y="4150303"/>
            <a:ext cx="651163" cy="6448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231784" y="1905180"/>
            <a:ext cx="5334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061046" y="4130284"/>
            <a:ext cx="651163" cy="6448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017323" y="4130284"/>
            <a:ext cx="651163" cy="6448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006656" y="2029300"/>
            <a:ext cx="5334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2406930" y="3110204"/>
            <a:ext cx="1380087" cy="8028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গোলাপ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933985" y="5114490"/>
            <a:ext cx="1258016" cy="800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225518" y="5114490"/>
            <a:ext cx="1295400" cy="90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2438400" y="991350"/>
            <a:ext cx="1272966" cy="941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সরষে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81178" y="152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 গুলি  মিলকরে  লেখি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3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8566 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61841 -0.009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20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72778 -0.0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9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69809 -0.033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13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65781 -0.059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69532 -0.05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4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69063 -0.048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31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66701 -0.052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51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69584 -0.05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67761 -0.036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89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63993 -0.024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97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15191 -0.656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3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3125 -0.4641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1.11267 -0.0078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2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1.12483 0.442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33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573" y="457200"/>
            <a:ext cx="525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বই এর  ৫৮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পৃষ্ঠা 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" b="10311"/>
          <a:stretch/>
        </p:blipFill>
        <p:spPr>
          <a:xfrm>
            <a:off x="1842655" y="2106675"/>
            <a:ext cx="5749636" cy="3763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593677" y="368491"/>
            <a:ext cx="3531359" cy="2893325"/>
          </a:xfrm>
          <a:prstGeom prst="leftRightArrow">
            <a:avLst/>
          </a:prstGeom>
          <a:solidFill>
            <a:schemeClr val="accent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721738" y="1815153"/>
            <a:ext cx="1361364" cy="668740"/>
          </a:xfrm>
          <a:prstGeom prst="flowChartTerminator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732964" y="3664424"/>
            <a:ext cx="6315502" cy="1091820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ফুলের নাম লিখ?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240740" y="1835624"/>
            <a:ext cx="1299949" cy="627797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719109" y="5158853"/>
            <a:ext cx="6411036" cy="1276068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রঙের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নাম লিখ?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76059 0.2976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38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4941 0.55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752600"/>
            <a:ext cx="3505200" cy="3581400"/>
            <a:chOff x="382138" y="423076"/>
            <a:chExt cx="4148920" cy="2415657"/>
          </a:xfrm>
          <a:solidFill>
            <a:schemeClr val="accent2">
              <a:lumMod val="75000"/>
            </a:schemeClr>
          </a:solidFill>
        </p:grpSpPr>
        <p:sp>
          <p:nvSpPr>
            <p:cNvPr id="2" name="Can 1"/>
            <p:cNvSpPr/>
            <p:nvPr/>
          </p:nvSpPr>
          <p:spPr>
            <a:xfrm>
              <a:off x="382138" y="423076"/>
              <a:ext cx="1705970" cy="2169994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Block Arc 2"/>
            <p:cNvSpPr/>
            <p:nvPr/>
          </p:nvSpPr>
          <p:spPr>
            <a:xfrm rot="16200000">
              <a:off x="2108580" y="416255"/>
              <a:ext cx="2402006" cy="2442950"/>
            </a:xfrm>
            <a:prstGeom prst="blockArc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Flowchart: Terminator 4"/>
          <p:cNvSpPr/>
          <p:nvPr/>
        </p:nvSpPr>
        <p:spPr>
          <a:xfrm>
            <a:off x="2579427" y="685800"/>
            <a:ext cx="6564573" cy="236220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১}তিনটি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রঙের নাম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804615" y="3505200"/>
            <a:ext cx="6339385" cy="259080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2] </a:t>
            </a: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লিখ?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1668438" y="163773"/>
            <a:ext cx="3589362" cy="2655627"/>
            <a:chOff x="2224585" y="0"/>
            <a:chExt cx="4558352" cy="3425588"/>
          </a:xfrm>
        </p:grpSpPr>
        <p:sp>
          <p:nvSpPr>
            <p:cNvPr id="2" name="Flowchart: Decision 1"/>
            <p:cNvSpPr/>
            <p:nvPr/>
          </p:nvSpPr>
          <p:spPr>
            <a:xfrm>
              <a:off x="2224585" y="0"/>
              <a:ext cx="4558352" cy="1487606"/>
            </a:xfrm>
            <a:prstGeom prst="flowChartDecisio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Curved Right Arrow 4"/>
            <p:cNvSpPr/>
            <p:nvPr/>
          </p:nvSpPr>
          <p:spPr>
            <a:xfrm>
              <a:off x="3152633" y="1487606"/>
              <a:ext cx="1351128" cy="193798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Flowchart: Terminator 6"/>
          <p:cNvSpPr/>
          <p:nvPr/>
        </p:nvSpPr>
        <p:spPr>
          <a:xfrm>
            <a:off x="2385352" y="2819400"/>
            <a:ext cx="6196084" cy="2169994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চার পাশে যে সব ফূল দেখতে পাওয়া যায়, তা থেকে পাঁচটি ফুলের নাম লিখে আনবে 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ধন্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3505200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9800" y="736600"/>
            <a:ext cx="4673600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48800" y="5410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আব্দুল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মালেক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53334 -0.0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1574 L -0.44166 -0.069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066800" y="990600"/>
            <a:ext cx="8071426" cy="4529863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মালেক,সহকারি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পাটাবুকা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কয়েরখালী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প্রাঃবিঃ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4400" dirty="0" smtClean="0">
              <a:ln w="9525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81000" y="990600"/>
            <a:ext cx="11430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533400" y="1905000"/>
            <a:ext cx="14478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33400" y="1219200"/>
            <a:ext cx="914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94531" y="673417"/>
            <a:ext cx="3707191" cy="2830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91800" y="4800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</a:rPr>
              <a:t>আব্দুল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মালেক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1.15347 0.2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74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1.18472 0.10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3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07024" y="614149"/>
            <a:ext cx="5291919" cy="5841242"/>
          </a:xfrm>
          <a:prstGeom prst="fram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/১/২০২০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688911" y="504968"/>
            <a:ext cx="5957248" cy="5431809"/>
          </a:xfrm>
          <a:prstGeom prst="double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.২.১ ,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,কথা,শুনে বুজতে পারবে।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 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 ,কথা,শুনে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বলতে পারবে।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২.৫.১ গল্পটি পড়ে বিষয় বস্তু বুঝতে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      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0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895600" y="228600"/>
            <a:ext cx="3901440" cy="76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3352800" cy="2771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54" y="1295400"/>
            <a:ext cx="3947446" cy="262684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752600" y="4343550"/>
            <a:ext cx="1981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লাল ফুল 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6400800" y="4261682"/>
            <a:ext cx="1981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সাদা ফুল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0" y="762000"/>
            <a:ext cx="4343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            আজকের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57" y="3419473"/>
            <a:ext cx="790685" cy="190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40" y="2286000"/>
            <a:ext cx="596836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রুবির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8" y="1170988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69" y="1432785"/>
            <a:ext cx="3064888" cy="1754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56416" y="4328244"/>
            <a:ext cx="2422921" cy="1635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7" y="4107694"/>
            <a:ext cx="2514600" cy="1822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03" y="1322564"/>
            <a:ext cx="1981200" cy="20495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0742" y="596371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গাদা ফ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597" y="3506913"/>
            <a:ext cx="198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1416" y="366752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ঢোলকলমি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9088" y="3746229"/>
            <a:ext cx="229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 ফ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2" grpId="1"/>
      <p:bldP spid="14" grpId="0"/>
      <p:bldP spid="15" grpId="0"/>
      <p:bldP spid="15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8200"/>
            <a:ext cx="5562600" cy="3644462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1828800" y="5638800"/>
            <a:ext cx="51054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বাগান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26" y="3343263"/>
            <a:ext cx="523948" cy="17147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5728442" cy="4191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14600" y="304800"/>
            <a:ext cx="4419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মিল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1777475"/>
            <a:ext cx="1308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ঢো</a:t>
            </a:r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লমি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2638741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গাদা </a:t>
            </a:r>
            <a:r>
              <a:rPr lang="bn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177747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বেগুনী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4073" y="2638741"/>
            <a:ext cx="106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800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94073" y="5029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49653 0.40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5 0.409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52917 -0.159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43333 0.391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42431 0.387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5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40399 -0.202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/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1658</TotalTime>
  <Words>172</Words>
  <Application>Microsoft Office PowerPoint</Application>
  <PresentationFormat>On-screen Show (4:3)</PresentationFormat>
  <Paragraphs>72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NikoshBAN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iTech</dc:creator>
  <cp:lastModifiedBy>Windows User</cp:lastModifiedBy>
  <cp:revision>203</cp:revision>
  <dcterms:created xsi:type="dcterms:W3CDTF">2006-08-16T00:00:00Z</dcterms:created>
  <dcterms:modified xsi:type="dcterms:W3CDTF">2020-01-26T03:36:51Z</dcterms:modified>
</cp:coreProperties>
</file>